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94" r:id="rId2"/>
    <p:sldId id="284" r:id="rId3"/>
    <p:sldId id="285" r:id="rId4"/>
    <p:sldId id="269" r:id="rId5"/>
    <p:sldId id="257" r:id="rId6"/>
    <p:sldId id="286" r:id="rId7"/>
    <p:sldId id="270" r:id="rId8"/>
    <p:sldId id="258" r:id="rId9"/>
    <p:sldId id="287" r:id="rId10"/>
    <p:sldId id="288" r:id="rId11"/>
    <p:sldId id="260" r:id="rId12"/>
    <p:sldId id="261" r:id="rId13"/>
    <p:sldId id="289" r:id="rId14"/>
    <p:sldId id="264" r:id="rId15"/>
    <p:sldId id="265" r:id="rId16"/>
    <p:sldId id="266" r:id="rId17"/>
    <p:sldId id="291" r:id="rId18"/>
    <p:sldId id="262" r:id="rId19"/>
    <p:sldId id="263" r:id="rId20"/>
    <p:sldId id="272" r:id="rId21"/>
    <p:sldId id="292" r:id="rId22"/>
    <p:sldId id="282" r:id="rId23"/>
    <p:sldId id="283" r:id="rId24"/>
    <p:sldId id="295" r:id="rId25"/>
    <p:sldId id="296" r:id="rId26"/>
    <p:sldId id="273" r:id="rId27"/>
    <p:sldId id="274" r:id="rId28"/>
    <p:sldId id="275" r:id="rId29"/>
    <p:sldId id="276" r:id="rId30"/>
    <p:sldId id="278" r:id="rId31"/>
    <p:sldId id="279" r:id="rId32"/>
    <p:sldId id="293" r:id="rId33"/>
    <p:sldId id="280" r:id="rId34"/>
    <p:sldId id="281" r:id="rId3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385ECE-C89D-49DA-BCDC-78224F1E9270}" v="346" dt="2021-10-25T17:13:13.048"/>
    <p1510:client id="{CBB484B1-C8F2-4802-B91E-4FD6BD82A718}" v="896" dt="2021-10-25T19:49:19.625"/>
    <p1510:client id="{ECC45455-B1AC-40D0-8949-F978D7E86715}" v="75" dt="2021-10-28T14:22:17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рия мария" userId="8bc7d8d8a3c39653" providerId="Windows Live" clId="Web-{6F385ECE-C89D-49DA-BCDC-78224F1E9270}"/>
    <pc:docChg chg="addSld modSld addMainMaster delMainMaster">
      <pc:chgData name="мария мария" userId="8bc7d8d8a3c39653" providerId="Windows Live" clId="Web-{6F385ECE-C89D-49DA-BCDC-78224F1E9270}" dt="2021-10-25T17:13:08.688" v="348" actId="20577"/>
      <pc:docMkLst>
        <pc:docMk/>
      </pc:docMkLst>
      <pc:sldChg chg="addSp modSp mod setBg modClrScheme chgLayout">
        <pc:chgData name="мария мария" userId="8bc7d8d8a3c39653" providerId="Windows Live" clId="Web-{6F385ECE-C89D-49DA-BCDC-78224F1E9270}" dt="2021-10-25T16:51:34.387" v="55" actId="20577"/>
        <pc:sldMkLst>
          <pc:docMk/>
          <pc:sldMk cId="1351651579" sldId="256"/>
        </pc:sldMkLst>
        <pc:spChg chg="mod">
          <ac:chgData name="мария мария" userId="8bc7d8d8a3c39653" providerId="Windows Live" clId="Web-{6F385ECE-C89D-49DA-BCDC-78224F1E9270}" dt="2021-10-25T16:49:56.931" v="47" actId="20577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мария мария" userId="8bc7d8d8a3c39653" providerId="Windows Live" clId="Web-{6F385ECE-C89D-49DA-BCDC-78224F1E9270}" dt="2021-10-25T16:51:34.387" v="55" actId="20577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мария мария" userId="8bc7d8d8a3c39653" providerId="Windows Live" clId="Web-{6F385ECE-C89D-49DA-BCDC-78224F1E9270}" dt="2021-10-25T16:45:40.471" v="13"/>
          <ac:spMkLst>
            <pc:docMk/>
            <pc:sldMk cId="1351651579" sldId="256"/>
            <ac:spMk id="8" creationId="{DD8EACB7-D372-470B-B76E-A829D00310CD}"/>
          </ac:spMkLst>
        </pc:spChg>
        <pc:spChg chg="add">
          <ac:chgData name="мария мария" userId="8bc7d8d8a3c39653" providerId="Windows Live" clId="Web-{6F385ECE-C89D-49DA-BCDC-78224F1E9270}" dt="2021-10-25T16:45:40.471" v="13"/>
          <ac:spMkLst>
            <pc:docMk/>
            <pc:sldMk cId="1351651579" sldId="256"/>
            <ac:spMk id="10" creationId="{FDCD62BB-F134-412E-AF5B-602B0445849B}"/>
          </ac:spMkLst>
        </pc:spChg>
        <pc:grpChg chg="add">
          <ac:chgData name="мария мария" userId="8bc7d8d8a3c39653" providerId="Windows Live" clId="Web-{6F385ECE-C89D-49DA-BCDC-78224F1E9270}" dt="2021-10-25T16:45:40.471" v="13"/>
          <ac:grpSpMkLst>
            <pc:docMk/>
            <pc:sldMk cId="1351651579" sldId="256"/>
            <ac:grpSpMk id="12" creationId="{F1732D3A-CFF0-45BE-AD79-F83D0272C6C6}"/>
          </ac:grpSpMkLst>
        </pc:grpChg>
      </pc:sldChg>
      <pc:sldChg chg="addSp modSp new mod setBg">
        <pc:chgData name="мария мария" userId="8bc7d8d8a3c39653" providerId="Windows Live" clId="Web-{6F385ECE-C89D-49DA-BCDC-78224F1E9270}" dt="2021-10-25T16:58:32.304" v="151" actId="20577"/>
        <pc:sldMkLst>
          <pc:docMk/>
          <pc:sldMk cId="569229135" sldId="257"/>
        </pc:sldMkLst>
        <pc:spChg chg="mod">
          <ac:chgData name="мария мария" userId="8bc7d8d8a3c39653" providerId="Windows Live" clId="Web-{6F385ECE-C89D-49DA-BCDC-78224F1E9270}" dt="2021-10-25T16:53:06.249" v="62" actId="20577"/>
          <ac:spMkLst>
            <pc:docMk/>
            <pc:sldMk cId="569229135" sldId="257"/>
            <ac:spMk id="2" creationId="{53F358CC-A7CF-4486-B61C-8B0D171DC45D}"/>
          </ac:spMkLst>
        </pc:spChg>
        <pc:spChg chg="mod">
          <ac:chgData name="мария мария" userId="8bc7d8d8a3c39653" providerId="Windows Live" clId="Web-{6F385ECE-C89D-49DA-BCDC-78224F1E9270}" dt="2021-10-25T16:58:32.304" v="151" actId="20577"/>
          <ac:spMkLst>
            <pc:docMk/>
            <pc:sldMk cId="569229135" sldId="257"/>
            <ac:spMk id="3" creationId="{84C9E727-2275-4055-977C-142C86310F3A}"/>
          </ac:spMkLst>
        </pc:spChg>
        <pc:spChg chg="add">
          <ac:chgData name="мария мария" userId="8bc7d8d8a3c39653" providerId="Windows Live" clId="Web-{6F385ECE-C89D-49DA-BCDC-78224F1E9270}" dt="2021-10-25T16:46:04.737" v="21"/>
          <ac:spMkLst>
            <pc:docMk/>
            <pc:sldMk cId="569229135" sldId="257"/>
            <ac:spMk id="8" creationId="{7B22176A-41DB-4D9A-9B6F-F2296F1ED173}"/>
          </ac:spMkLst>
        </pc:spChg>
        <pc:spChg chg="add">
          <ac:chgData name="мария мария" userId="8bc7d8d8a3c39653" providerId="Windows Live" clId="Web-{6F385ECE-C89D-49DA-BCDC-78224F1E9270}" dt="2021-10-25T16:46:04.737" v="21"/>
          <ac:spMkLst>
            <pc:docMk/>
            <pc:sldMk cId="569229135" sldId="257"/>
            <ac:spMk id="10" creationId="{774A8DF5-445E-49C5-B10A-8DF5FEFBCC46}"/>
          </ac:spMkLst>
        </pc:spChg>
        <pc:spChg chg="add">
          <ac:chgData name="мария мария" userId="8bc7d8d8a3c39653" providerId="Windows Live" clId="Web-{6F385ECE-C89D-49DA-BCDC-78224F1E9270}" dt="2021-10-25T16:46:04.737" v="21"/>
          <ac:spMkLst>
            <pc:docMk/>
            <pc:sldMk cId="569229135" sldId="257"/>
            <ac:spMk id="12" creationId="{9A4E38D9-EFB8-40B5-B42B-514FBF180360}"/>
          </ac:spMkLst>
        </pc:spChg>
        <pc:grpChg chg="add">
          <ac:chgData name="мария мария" userId="8bc7d8d8a3c39653" providerId="Windows Live" clId="Web-{6F385ECE-C89D-49DA-BCDC-78224F1E9270}" dt="2021-10-25T16:46:04.737" v="21"/>
          <ac:grpSpMkLst>
            <pc:docMk/>
            <pc:sldMk cId="569229135" sldId="257"/>
            <ac:grpSpMk id="14" creationId="{36996A92-4C38-41D1-AD08-0008BD7F8BE2}"/>
          </ac:grpSpMkLst>
        </pc:grpChg>
      </pc:sldChg>
      <pc:sldChg chg="addSp delSp modSp new mod setBg modClrScheme addAnim delDesignElem chgLayout">
        <pc:chgData name="мария мария" userId="8bc7d8d8a3c39653" providerId="Windows Live" clId="Web-{6F385ECE-C89D-49DA-BCDC-78224F1E9270}" dt="2021-10-25T17:05:04.487" v="230" actId="1076"/>
        <pc:sldMkLst>
          <pc:docMk/>
          <pc:sldMk cId="1876472035" sldId="258"/>
        </pc:sldMkLst>
        <pc:spChg chg="mod ord">
          <ac:chgData name="мария мария" userId="8bc7d8d8a3c39653" providerId="Windows Live" clId="Web-{6F385ECE-C89D-49DA-BCDC-78224F1E9270}" dt="2021-10-25T17:05:00.034" v="229" actId="1076"/>
          <ac:spMkLst>
            <pc:docMk/>
            <pc:sldMk cId="1876472035" sldId="258"/>
            <ac:spMk id="2" creationId="{E0475238-97A2-4253-B90B-70E0CB536BF9}"/>
          </ac:spMkLst>
        </pc:spChg>
        <pc:spChg chg="del mod">
          <ac:chgData name="мария мария" userId="8bc7d8d8a3c39653" providerId="Windows Live" clId="Web-{6F385ECE-C89D-49DA-BCDC-78224F1E9270}" dt="2021-10-25T16:59:39.244" v="170"/>
          <ac:spMkLst>
            <pc:docMk/>
            <pc:sldMk cId="1876472035" sldId="258"/>
            <ac:spMk id="3" creationId="{3A5D435A-014D-48E8-AABD-F8F25259F14C}"/>
          </ac:spMkLst>
        </pc:spChg>
        <pc:spChg chg="add mod ord">
          <ac:chgData name="мария мария" userId="8bc7d8d8a3c39653" providerId="Windows Live" clId="Web-{6F385ECE-C89D-49DA-BCDC-78224F1E9270}" dt="2021-10-25T17:05:04.487" v="230" actId="1076"/>
          <ac:spMkLst>
            <pc:docMk/>
            <pc:sldMk cId="1876472035" sldId="258"/>
            <ac:spMk id="5" creationId="{B718A3FA-4EE9-4E97-869D-29520B218155}"/>
          </ac:spMkLst>
        </pc:spChg>
        <pc:spChg chg="add del mod">
          <ac:chgData name="мария мария" userId="8bc7d8d8a3c39653" providerId="Windows Live" clId="Web-{6F385ECE-C89D-49DA-BCDC-78224F1E9270}" dt="2021-10-25T17:04:24.845" v="222"/>
          <ac:spMkLst>
            <pc:docMk/>
            <pc:sldMk cId="1876472035" sldId="258"/>
            <ac:spMk id="7" creationId="{9D3B3C7E-BC2D-4436-8B03-AC421FA66787}"/>
          </ac:spMkLst>
        </pc:spChg>
        <pc:spChg chg="add del">
          <ac:chgData name="мария мария" userId="8bc7d8d8a3c39653" providerId="Windows Live" clId="Web-{6F385ECE-C89D-49DA-BCDC-78224F1E9270}" dt="2021-10-25T17:02:25.530" v="177"/>
          <ac:spMkLst>
            <pc:docMk/>
            <pc:sldMk cId="1876472035" sldId="258"/>
            <ac:spMk id="8" creationId="{7B22176A-41DB-4D9A-9B6F-F2296F1ED173}"/>
          </ac:spMkLst>
        </pc:spChg>
        <pc:spChg chg="add del">
          <ac:chgData name="мария мария" userId="8bc7d8d8a3c39653" providerId="Windows Live" clId="Web-{6F385ECE-C89D-49DA-BCDC-78224F1E9270}" dt="2021-10-25T17:02:25.530" v="177"/>
          <ac:spMkLst>
            <pc:docMk/>
            <pc:sldMk cId="1876472035" sldId="258"/>
            <ac:spMk id="10" creationId="{774A8DF5-445E-49C5-B10A-8DF5FEFBCC46}"/>
          </ac:spMkLst>
        </pc:spChg>
        <pc:spChg chg="add del">
          <ac:chgData name="мария мария" userId="8bc7d8d8a3c39653" providerId="Windows Live" clId="Web-{6F385ECE-C89D-49DA-BCDC-78224F1E9270}" dt="2021-10-25T17:02:25.530" v="177"/>
          <ac:spMkLst>
            <pc:docMk/>
            <pc:sldMk cId="1876472035" sldId="258"/>
            <ac:spMk id="12" creationId="{9A4E38D9-EFB8-40B5-B42B-514FBF180360}"/>
          </ac:spMkLst>
        </pc:spChg>
        <pc:spChg chg="add del">
          <ac:chgData name="мария мария" userId="8bc7d8d8a3c39653" providerId="Windows Live" clId="Web-{6F385ECE-C89D-49DA-BCDC-78224F1E9270}" dt="2021-10-25T17:04:24.845" v="222"/>
          <ac:spMkLst>
            <pc:docMk/>
            <pc:sldMk cId="1876472035" sldId="258"/>
            <ac:spMk id="17" creationId="{4905C695-F54E-4EF8-8AEF-811D460E7AFE}"/>
          </ac:spMkLst>
        </pc:spChg>
        <pc:spChg chg="add del">
          <ac:chgData name="мария мария" userId="8bc7d8d8a3c39653" providerId="Windows Live" clId="Web-{6F385ECE-C89D-49DA-BCDC-78224F1E9270}" dt="2021-10-25T17:04:24.845" v="222"/>
          <ac:spMkLst>
            <pc:docMk/>
            <pc:sldMk cId="1876472035" sldId="258"/>
            <ac:spMk id="19" creationId="{485CD2A3-2099-476E-9A85-55DC735FA2B7}"/>
          </ac:spMkLst>
        </pc:spChg>
        <pc:spChg chg="add del">
          <ac:chgData name="мария мария" userId="8bc7d8d8a3c39653" providerId="Windows Live" clId="Web-{6F385ECE-C89D-49DA-BCDC-78224F1E9270}" dt="2021-10-25T17:03:18.594" v="192"/>
          <ac:spMkLst>
            <pc:docMk/>
            <pc:sldMk cId="1876472035" sldId="258"/>
            <ac:spMk id="22" creationId="{9D3B3C7E-BC2D-4436-8B03-AC421FA66787}"/>
          </ac:spMkLst>
        </pc:spChg>
        <pc:spChg chg="add del">
          <ac:chgData name="мария мария" userId="8bc7d8d8a3c39653" providerId="Windows Live" clId="Web-{6F385ECE-C89D-49DA-BCDC-78224F1E9270}" dt="2021-10-25T17:04:51.471" v="228"/>
          <ac:spMkLst>
            <pc:docMk/>
            <pc:sldMk cId="1876472035" sldId="258"/>
            <ac:spMk id="28" creationId="{9D3B3C7E-BC2D-4436-8B03-AC421FA66787}"/>
          </ac:spMkLst>
        </pc:spChg>
        <pc:spChg chg="add del">
          <ac:chgData name="мария мария" userId="8bc7d8d8a3c39653" providerId="Windows Live" clId="Web-{6F385ECE-C89D-49DA-BCDC-78224F1E9270}" dt="2021-10-25T17:03:18.594" v="192"/>
          <ac:spMkLst>
            <pc:docMk/>
            <pc:sldMk cId="1876472035" sldId="258"/>
            <ac:spMk id="29" creationId="{4905C695-F54E-4EF8-8AEF-811D460E7AFE}"/>
          </ac:spMkLst>
        </pc:spChg>
        <pc:spChg chg="add del">
          <ac:chgData name="мария мария" userId="8bc7d8d8a3c39653" providerId="Windows Live" clId="Web-{6F385ECE-C89D-49DA-BCDC-78224F1E9270}" dt="2021-10-25T17:03:18.594" v="192"/>
          <ac:spMkLst>
            <pc:docMk/>
            <pc:sldMk cId="1876472035" sldId="258"/>
            <ac:spMk id="31" creationId="{485CD2A3-2099-476E-9A85-55DC735FA2B7}"/>
          </ac:spMkLst>
        </pc:spChg>
        <pc:spChg chg="add del">
          <ac:chgData name="мария мария" userId="8bc7d8d8a3c39653" providerId="Windows Live" clId="Web-{6F385ECE-C89D-49DA-BCDC-78224F1E9270}" dt="2021-10-25T17:04:51.471" v="228"/>
          <ac:spMkLst>
            <pc:docMk/>
            <pc:sldMk cId="1876472035" sldId="258"/>
            <ac:spMk id="35" creationId="{DD8EACB7-D372-470B-B76E-A829D00310CD}"/>
          </ac:spMkLst>
        </pc:spChg>
        <pc:spChg chg="add del">
          <ac:chgData name="мария мария" userId="8bc7d8d8a3c39653" providerId="Windows Live" clId="Web-{6F385ECE-C89D-49DA-BCDC-78224F1E9270}" dt="2021-10-25T17:04:51.471" v="228"/>
          <ac:spMkLst>
            <pc:docMk/>
            <pc:sldMk cId="1876472035" sldId="258"/>
            <ac:spMk id="37" creationId="{C7EA4B13-46D3-41EE-95DA-7B2100DE940B}"/>
          </ac:spMkLst>
        </pc:spChg>
        <pc:spChg chg="add">
          <ac:chgData name="мария мария" userId="8bc7d8d8a3c39653" providerId="Windows Live" clId="Web-{6F385ECE-C89D-49DA-BCDC-78224F1E9270}" dt="2021-10-25T17:04:51.471" v="228"/>
          <ac:spMkLst>
            <pc:docMk/>
            <pc:sldMk cId="1876472035" sldId="258"/>
            <ac:spMk id="47" creationId="{9D3B3C7E-BC2D-4436-8B03-AC421FA66787}"/>
          </ac:spMkLst>
        </pc:spChg>
        <pc:spChg chg="add">
          <ac:chgData name="мария мария" userId="8bc7d8d8a3c39653" providerId="Windows Live" clId="Web-{6F385ECE-C89D-49DA-BCDC-78224F1E9270}" dt="2021-10-25T17:04:51.471" v="228"/>
          <ac:spMkLst>
            <pc:docMk/>
            <pc:sldMk cId="1876472035" sldId="258"/>
            <ac:spMk id="54" creationId="{DB33B578-A8C0-4D0F-8846-FBE386EDC31B}"/>
          </ac:spMkLst>
        </pc:spChg>
        <pc:spChg chg="add">
          <ac:chgData name="мария мария" userId="8bc7d8d8a3c39653" providerId="Windows Live" clId="Web-{6F385ECE-C89D-49DA-BCDC-78224F1E9270}" dt="2021-10-25T17:04:51.471" v="228"/>
          <ac:spMkLst>
            <pc:docMk/>
            <pc:sldMk cId="1876472035" sldId="258"/>
            <ac:spMk id="56" creationId="{DD8EACB7-D372-470B-B76E-A829D00310CD}"/>
          </ac:spMkLst>
        </pc:spChg>
        <pc:spChg chg="add">
          <ac:chgData name="мария мария" userId="8bc7d8d8a3c39653" providerId="Windows Live" clId="Web-{6F385ECE-C89D-49DA-BCDC-78224F1E9270}" dt="2021-10-25T17:04:51.471" v="228"/>
          <ac:spMkLst>
            <pc:docMk/>
            <pc:sldMk cId="1876472035" sldId="258"/>
            <ac:spMk id="58" creationId="{C7EA4B13-46D3-41EE-95DA-7B2100DE940B}"/>
          </ac:spMkLst>
        </pc:spChg>
        <pc:grpChg chg="add del">
          <ac:chgData name="мария мария" userId="8bc7d8d8a3c39653" providerId="Windows Live" clId="Web-{6F385ECE-C89D-49DA-BCDC-78224F1E9270}" dt="2021-10-25T17:04:24.845" v="222"/>
          <ac:grpSpMkLst>
            <pc:docMk/>
            <pc:sldMk cId="1876472035" sldId="258"/>
            <ac:grpSpMk id="9" creationId="{79B5D0C1-066E-4C02-A6B8-59FAE4A19724}"/>
          </ac:grpSpMkLst>
        </pc:grpChg>
        <pc:grpChg chg="add del">
          <ac:chgData name="мария мария" userId="8bc7d8d8a3c39653" providerId="Windows Live" clId="Web-{6F385ECE-C89D-49DA-BCDC-78224F1E9270}" dt="2021-10-25T17:02:25.530" v="177"/>
          <ac:grpSpMkLst>
            <pc:docMk/>
            <pc:sldMk cId="1876472035" sldId="258"/>
            <ac:grpSpMk id="14" creationId="{36996A92-4C38-41D1-AD08-0008BD7F8BE2}"/>
          </ac:grpSpMkLst>
        </pc:grpChg>
        <pc:grpChg chg="add del">
          <ac:chgData name="мария мария" userId="8bc7d8d8a3c39653" providerId="Windows Live" clId="Web-{6F385ECE-C89D-49DA-BCDC-78224F1E9270}" dt="2021-10-25T17:04:24.845" v="222"/>
          <ac:grpSpMkLst>
            <pc:docMk/>
            <pc:sldMk cId="1876472035" sldId="258"/>
            <ac:grpSpMk id="21" creationId="{E92979E8-2E86-433E-A7E4-5F102E45A8EE}"/>
          </ac:grpSpMkLst>
        </pc:grpChg>
        <pc:grpChg chg="add del">
          <ac:chgData name="мария мария" userId="8bc7d8d8a3c39653" providerId="Windows Live" clId="Web-{6F385ECE-C89D-49DA-BCDC-78224F1E9270}" dt="2021-10-25T17:03:18.594" v="192"/>
          <ac:grpSpMkLst>
            <pc:docMk/>
            <pc:sldMk cId="1876472035" sldId="258"/>
            <ac:grpSpMk id="24" creationId="{79B5D0C1-066E-4C02-A6B8-59FAE4A19724}"/>
          </ac:grpSpMkLst>
        </pc:grpChg>
        <pc:grpChg chg="add del">
          <ac:chgData name="мария мария" userId="8bc7d8d8a3c39653" providerId="Windows Live" clId="Web-{6F385ECE-C89D-49DA-BCDC-78224F1E9270}" dt="2021-10-25T17:04:51.471" v="228"/>
          <ac:grpSpMkLst>
            <pc:docMk/>
            <pc:sldMk cId="1876472035" sldId="258"/>
            <ac:grpSpMk id="30" creationId="{79B5D0C1-066E-4C02-A6B8-59FAE4A19724}"/>
          </ac:grpSpMkLst>
        </pc:grpChg>
        <pc:grpChg chg="add del">
          <ac:chgData name="мария мария" userId="8bc7d8d8a3c39653" providerId="Windows Live" clId="Web-{6F385ECE-C89D-49DA-BCDC-78224F1E9270}" dt="2021-10-25T17:03:18.594" v="192"/>
          <ac:grpSpMkLst>
            <pc:docMk/>
            <pc:sldMk cId="1876472035" sldId="258"/>
            <ac:grpSpMk id="33" creationId="{E92979E8-2E86-433E-A7E4-5F102E45A8EE}"/>
          </ac:grpSpMkLst>
        </pc:grpChg>
        <pc:grpChg chg="add del">
          <ac:chgData name="мария мария" userId="8bc7d8d8a3c39653" providerId="Windows Live" clId="Web-{6F385ECE-C89D-49DA-BCDC-78224F1E9270}" dt="2021-10-25T17:04:51.471" v="228"/>
          <ac:grpSpMkLst>
            <pc:docMk/>
            <pc:sldMk cId="1876472035" sldId="258"/>
            <ac:grpSpMk id="39" creationId="{DCEEEBE1-DC7B-4168-90C6-DB88876E30DD}"/>
          </ac:grpSpMkLst>
        </pc:grpChg>
        <pc:grpChg chg="add">
          <ac:chgData name="мария мария" userId="8bc7d8d8a3c39653" providerId="Windows Live" clId="Web-{6F385ECE-C89D-49DA-BCDC-78224F1E9270}" dt="2021-10-25T17:04:51.471" v="228"/>
          <ac:grpSpMkLst>
            <pc:docMk/>
            <pc:sldMk cId="1876472035" sldId="258"/>
            <ac:grpSpMk id="49" creationId="{79B5D0C1-066E-4C02-A6B8-59FAE4A19724}"/>
          </ac:grpSpMkLst>
        </pc:grpChg>
        <pc:grpChg chg="add">
          <ac:chgData name="мария мария" userId="8bc7d8d8a3c39653" providerId="Windows Live" clId="Web-{6F385ECE-C89D-49DA-BCDC-78224F1E9270}" dt="2021-10-25T17:04:51.471" v="228"/>
          <ac:grpSpMkLst>
            <pc:docMk/>
            <pc:sldMk cId="1876472035" sldId="258"/>
            <ac:grpSpMk id="60" creationId="{DCEEEBE1-DC7B-4168-90C6-DB88876E30DD}"/>
          </ac:grpSpMkLst>
        </pc:grpChg>
        <pc:picChg chg="add mod">
          <ac:chgData name="мария мария" userId="8bc7d8d8a3c39653" providerId="Windows Live" clId="Web-{6F385ECE-C89D-49DA-BCDC-78224F1E9270}" dt="2021-10-25T17:04:51.471" v="228"/>
          <ac:picMkLst>
            <pc:docMk/>
            <pc:sldMk cId="1876472035" sldId="258"/>
            <ac:picMk id="4" creationId="{1206BA94-403E-4D7F-8DBA-679C1A534B5E}"/>
          </ac:picMkLst>
        </pc:picChg>
      </pc:sldChg>
      <pc:sldChg chg="addSp delSp modSp new mod setBg">
        <pc:chgData name="мария мария" userId="8bc7d8d8a3c39653" providerId="Windows Live" clId="Web-{6F385ECE-C89D-49DA-BCDC-78224F1E9270}" dt="2021-10-25T17:08:44.306" v="307" actId="20577"/>
        <pc:sldMkLst>
          <pc:docMk/>
          <pc:sldMk cId="3663929597" sldId="259"/>
        </pc:sldMkLst>
        <pc:spChg chg="mod">
          <ac:chgData name="мария мария" userId="8bc7d8d8a3c39653" providerId="Windows Live" clId="Web-{6F385ECE-C89D-49DA-BCDC-78224F1E9270}" dt="2021-10-25T17:07:26.022" v="293"/>
          <ac:spMkLst>
            <pc:docMk/>
            <pc:sldMk cId="3663929597" sldId="259"/>
            <ac:spMk id="2" creationId="{7A21AD41-7E45-4400-B6E8-07D9AE013E66}"/>
          </ac:spMkLst>
        </pc:spChg>
        <pc:spChg chg="mod">
          <ac:chgData name="мария мария" userId="8bc7d8d8a3c39653" providerId="Windows Live" clId="Web-{6F385ECE-C89D-49DA-BCDC-78224F1E9270}" dt="2021-10-25T17:08:44.306" v="307" actId="20577"/>
          <ac:spMkLst>
            <pc:docMk/>
            <pc:sldMk cId="3663929597" sldId="259"/>
            <ac:spMk id="3" creationId="{A6E8312B-C4FE-459F-8239-6BF9B942F9D9}"/>
          </ac:spMkLst>
        </pc:spChg>
        <pc:spChg chg="add del">
          <ac:chgData name="мария мария" userId="8bc7d8d8a3c39653" providerId="Windows Live" clId="Web-{6F385ECE-C89D-49DA-BCDC-78224F1E9270}" dt="2021-10-25T17:07:26.022" v="293"/>
          <ac:spMkLst>
            <pc:docMk/>
            <pc:sldMk cId="3663929597" sldId="259"/>
            <ac:spMk id="8" creationId="{9D3B3C7E-BC2D-4436-8B03-AC421FA66787}"/>
          </ac:spMkLst>
        </pc:spChg>
        <pc:spChg chg="add del">
          <ac:chgData name="мария мария" userId="8bc7d8d8a3c39653" providerId="Windows Live" clId="Web-{6F385ECE-C89D-49DA-BCDC-78224F1E9270}" dt="2021-10-25T17:07:26.022" v="293"/>
          <ac:spMkLst>
            <pc:docMk/>
            <pc:sldMk cId="3663929597" sldId="259"/>
            <ac:spMk id="15" creationId="{4905C695-F54E-4EF8-8AEF-811D460E7AFE}"/>
          </ac:spMkLst>
        </pc:spChg>
        <pc:spChg chg="add del">
          <ac:chgData name="мария мария" userId="8bc7d8d8a3c39653" providerId="Windows Live" clId="Web-{6F385ECE-C89D-49DA-BCDC-78224F1E9270}" dt="2021-10-25T17:07:26.022" v="293"/>
          <ac:spMkLst>
            <pc:docMk/>
            <pc:sldMk cId="3663929597" sldId="259"/>
            <ac:spMk id="17" creationId="{485CD2A3-2099-476E-9A85-55DC735FA2B7}"/>
          </ac:spMkLst>
        </pc:spChg>
        <pc:spChg chg="add">
          <ac:chgData name="мария мария" userId="8bc7d8d8a3c39653" providerId="Windows Live" clId="Web-{6F385ECE-C89D-49DA-BCDC-78224F1E9270}" dt="2021-10-25T17:07:26.022" v="293"/>
          <ac:spMkLst>
            <pc:docMk/>
            <pc:sldMk cId="3663929597" sldId="259"/>
            <ac:spMk id="27" creationId="{9D3B3C7E-BC2D-4436-8B03-AC421FA66787}"/>
          </ac:spMkLst>
        </pc:spChg>
        <pc:spChg chg="add">
          <ac:chgData name="мария мария" userId="8bc7d8d8a3c39653" providerId="Windows Live" clId="Web-{6F385ECE-C89D-49DA-BCDC-78224F1E9270}" dt="2021-10-25T17:07:26.022" v="293"/>
          <ac:spMkLst>
            <pc:docMk/>
            <pc:sldMk cId="3663929597" sldId="259"/>
            <ac:spMk id="34" creationId="{DD8EACB7-D372-470B-B76E-A829D00310CD}"/>
          </ac:spMkLst>
        </pc:spChg>
        <pc:spChg chg="add">
          <ac:chgData name="мария мария" userId="8bc7d8d8a3c39653" providerId="Windows Live" clId="Web-{6F385ECE-C89D-49DA-BCDC-78224F1E9270}" dt="2021-10-25T17:07:26.022" v="293"/>
          <ac:spMkLst>
            <pc:docMk/>
            <pc:sldMk cId="3663929597" sldId="259"/>
            <ac:spMk id="36" creationId="{FDCD62BB-F134-412E-AF5B-602B0445849B}"/>
          </ac:spMkLst>
        </pc:spChg>
        <pc:grpChg chg="add del">
          <ac:chgData name="мария мария" userId="8bc7d8d8a3c39653" providerId="Windows Live" clId="Web-{6F385ECE-C89D-49DA-BCDC-78224F1E9270}" dt="2021-10-25T17:07:26.022" v="293"/>
          <ac:grpSpMkLst>
            <pc:docMk/>
            <pc:sldMk cId="3663929597" sldId="259"/>
            <ac:grpSpMk id="10" creationId="{79B5D0C1-066E-4C02-A6B8-59FAE4A19724}"/>
          </ac:grpSpMkLst>
        </pc:grpChg>
        <pc:grpChg chg="add del">
          <ac:chgData name="мария мария" userId="8bc7d8d8a3c39653" providerId="Windows Live" clId="Web-{6F385ECE-C89D-49DA-BCDC-78224F1E9270}" dt="2021-10-25T17:07:26.022" v="293"/>
          <ac:grpSpMkLst>
            <pc:docMk/>
            <pc:sldMk cId="3663929597" sldId="259"/>
            <ac:grpSpMk id="19" creationId="{E92979E8-2E86-433E-A7E4-5F102E45A8EE}"/>
          </ac:grpSpMkLst>
        </pc:grpChg>
        <pc:grpChg chg="add">
          <ac:chgData name="мария мария" userId="8bc7d8d8a3c39653" providerId="Windows Live" clId="Web-{6F385ECE-C89D-49DA-BCDC-78224F1E9270}" dt="2021-10-25T17:07:26.022" v="293"/>
          <ac:grpSpMkLst>
            <pc:docMk/>
            <pc:sldMk cId="3663929597" sldId="259"/>
            <ac:grpSpMk id="29" creationId="{79B5D0C1-066E-4C02-A6B8-59FAE4A19724}"/>
          </ac:grpSpMkLst>
        </pc:grpChg>
        <pc:grpChg chg="add">
          <ac:chgData name="мария мария" userId="8bc7d8d8a3c39653" providerId="Windows Live" clId="Web-{6F385ECE-C89D-49DA-BCDC-78224F1E9270}" dt="2021-10-25T17:07:26.022" v="293"/>
          <ac:grpSpMkLst>
            <pc:docMk/>
            <pc:sldMk cId="3663929597" sldId="259"/>
            <ac:grpSpMk id="38" creationId="{F1732D3A-CFF0-45BE-AD79-F83D0272C6C6}"/>
          </ac:grpSpMkLst>
        </pc:grpChg>
      </pc:sldChg>
      <pc:sldChg chg="addSp delSp modSp new mod setBg">
        <pc:chgData name="мария мария" userId="8bc7d8d8a3c39653" providerId="Windows Live" clId="Web-{6F385ECE-C89D-49DA-BCDC-78224F1E9270}" dt="2021-10-25T17:12:25.109" v="341" actId="1076"/>
        <pc:sldMkLst>
          <pc:docMk/>
          <pc:sldMk cId="1512953031" sldId="260"/>
        </pc:sldMkLst>
        <pc:spChg chg="mod">
          <ac:chgData name="мария мария" userId="8bc7d8d8a3c39653" providerId="Windows Live" clId="Web-{6F385ECE-C89D-49DA-BCDC-78224F1E9270}" dt="2021-10-25T17:12:18.859" v="339"/>
          <ac:spMkLst>
            <pc:docMk/>
            <pc:sldMk cId="1512953031" sldId="260"/>
            <ac:spMk id="2" creationId="{5C35C294-8614-4AF6-81A9-50063A3C70F5}"/>
          </ac:spMkLst>
        </pc:spChg>
        <pc:spChg chg="mod">
          <ac:chgData name="мария мария" userId="8bc7d8d8a3c39653" providerId="Windows Live" clId="Web-{6F385ECE-C89D-49DA-BCDC-78224F1E9270}" dt="2021-10-25T17:12:18.859" v="339"/>
          <ac:spMkLst>
            <pc:docMk/>
            <pc:sldMk cId="1512953031" sldId="260"/>
            <ac:spMk id="3" creationId="{4BE08605-9219-4140-80CE-DEB85A8EE050}"/>
          </ac:spMkLst>
        </pc:spChg>
        <pc:spChg chg="add mod ord">
          <ac:chgData name="мария мария" userId="8bc7d8d8a3c39653" providerId="Windows Live" clId="Web-{6F385ECE-C89D-49DA-BCDC-78224F1E9270}" dt="2021-10-25T17:12:18.859" v="339"/>
          <ac:spMkLst>
            <pc:docMk/>
            <pc:sldMk cId="1512953031" sldId="260"/>
            <ac:spMk id="4" creationId="{B5F62DDE-4381-48A9-9F42-0FE9C0A9BA60}"/>
          </ac:spMkLst>
        </pc:spChg>
        <pc:spChg chg="add del">
          <ac:chgData name="мария мария" userId="8bc7d8d8a3c39653" providerId="Windows Live" clId="Web-{6F385ECE-C89D-49DA-BCDC-78224F1E9270}" dt="2021-10-25T17:12:18.859" v="339"/>
          <ac:spMkLst>
            <pc:docMk/>
            <pc:sldMk cId="1512953031" sldId="260"/>
            <ac:spMk id="5" creationId="{9D3B3C7E-BC2D-4436-8B03-AC421FA66787}"/>
          </ac:spMkLst>
        </pc:spChg>
        <pc:spChg chg="add del">
          <ac:chgData name="мария мария" userId="8bc7d8d8a3c39653" providerId="Windows Live" clId="Web-{6F385ECE-C89D-49DA-BCDC-78224F1E9270}" dt="2021-10-25T17:12:18.859" v="339"/>
          <ac:spMkLst>
            <pc:docMk/>
            <pc:sldMk cId="1512953031" sldId="260"/>
            <ac:spMk id="7" creationId="{DD8EACB7-D372-470B-B76E-A829D00310CD}"/>
          </ac:spMkLst>
        </pc:spChg>
        <pc:spChg chg="add del">
          <ac:chgData name="мария мария" userId="8bc7d8d8a3c39653" providerId="Windows Live" clId="Web-{6F385ECE-C89D-49DA-BCDC-78224F1E9270}" dt="2021-10-25T17:09:46.089" v="330"/>
          <ac:spMkLst>
            <pc:docMk/>
            <pc:sldMk cId="1512953031" sldId="260"/>
            <ac:spMk id="8" creationId="{9D3B3C7E-BC2D-4436-8B03-AC421FA66787}"/>
          </ac:spMkLst>
        </pc:spChg>
        <pc:spChg chg="add del">
          <ac:chgData name="мария мария" userId="8bc7d8d8a3c39653" providerId="Windows Live" clId="Web-{6F385ECE-C89D-49DA-BCDC-78224F1E9270}" dt="2021-10-25T17:12:18.859" v="339"/>
          <ac:spMkLst>
            <pc:docMk/>
            <pc:sldMk cId="1512953031" sldId="260"/>
            <ac:spMk id="9" creationId="{FDCD62BB-F134-412E-AF5B-602B0445849B}"/>
          </ac:spMkLst>
        </pc:spChg>
        <pc:spChg chg="add del">
          <ac:chgData name="мария мария" userId="8bc7d8d8a3c39653" providerId="Windows Live" clId="Web-{6F385ECE-C89D-49DA-BCDC-78224F1E9270}" dt="2021-10-25T17:09:46.089" v="330"/>
          <ac:spMkLst>
            <pc:docMk/>
            <pc:sldMk cId="1512953031" sldId="260"/>
            <ac:spMk id="15" creationId="{4905C695-F54E-4EF8-8AEF-811D460E7AFE}"/>
          </ac:spMkLst>
        </pc:spChg>
        <pc:spChg chg="add del">
          <ac:chgData name="мария мария" userId="8bc7d8d8a3c39653" providerId="Windows Live" clId="Web-{6F385ECE-C89D-49DA-BCDC-78224F1E9270}" dt="2021-10-25T17:09:46.089" v="330"/>
          <ac:spMkLst>
            <pc:docMk/>
            <pc:sldMk cId="1512953031" sldId="260"/>
            <ac:spMk id="17" creationId="{485CD2A3-2099-476E-9A85-55DC735FA2B7}"/>
          </ac:spMkLst>
        </pc:spChg>
        <pc:spChg chg="add">
          <ac:chgData name="мария мария" userId="8bc7d8d8a3c39653" providerId="Windows Live" clId="Web-{6F385ECE-C89D-49DA-BCDC-78224F1E9270}" dt="2021-10-25T17:12:18.859" v="339"/>
          <ac:spMkLst>
            <pc:docMk/>
            <pc:sldMk cId="1512953031" sldId="260"/>
            <ac:spMk id="24" creationId="{9D3B3C7E-BC2D-4436-8B03-AC421FA66787}"/>
          </ac:spMkLst>
        </pc:spChg>
        <pc:spChg chg="add">
          <ac:chgData name="мария мария" userId="8bc7d8d8a3c39653" providerId="Windows Live" clId="Web-{6F385ECE-C89D-49DA-BCDC-78224F1E9270}" dt="2021-10-25T17:12:18.859" v="339"/>
          <ac:spMkLst>
            <pc:docMk/>
            <pc:sldMk cId="1512953031" sldId="260"/>
            <ac:spMk id="26" creationId="{DD8EACB7-D372-470B-B76E-A829D00310CD}"/>
          </ac:spMkLst>
        </pc:spChg>
        <pc:spChg chg="add del">
          <ac:chgData name="мария мария" userId="8bc7d8d8a3c39653" providerId="Windows Live" clId="Web-{6F385ECE-C89D-49DA-BCDC-78224F1E9270}" dt="2021-10-25T17:12:18.843" v="338"/>
          <ac:spMkLst>
            <pc:docMk/>
            <pc:sldMk cId="1512953031" sldId="260"/>
            <ac:spMk id="27" creationId="{9D3B3C7E-BC2D-4436-8B03-AC421FA66787}"/>
          </ac:spMkLst>
        </pc:spChg>
        <pc:spChg chg="add">
          <ac:chgData name="мария мария" userId="8bc7d8d8a3c39653" providerId="Windows Live" clId="Web-{6F385ECE-C89D-49DA-BCDC-78224F1E9270}" dt="2021-10-25T17:12:18.859" v="339"/>
          <ac:spMkLst>
            <pc:docMk/>
            <pc:sldMk cId="1512953031" sldId="260"/>
            <ac:spMk id="28" creationId="{FBE11A49-02A1-4D4C-9A49-CDF496B1094F}"/>
          </ac:spMkLst>
        </pc:spChg>
        <pc:spChg chg="add del">
          <ac:chgData name="мария мария" userId="8bc7d8d8a3c39653" providerId="Windows Live" clId="Web-{6F385ECE-C89D-49DA-BCDC-78224F1E9270}" dt="2021-10-25T17:12:18.843" v="338"/>
          <ac:spMkLst>
            <pc:docMk/>
            <pc:sldMk cId="1512953031" sldId="260"/>
            <ac:spMk id="34" creationId="{4905C695-F54E-4EF8-8AEF-811D460E7AFE}"/>
          </ac:spMkLst>
        </pc:spChg>
        <pc:spChg chg="add del">
          <ac:chgData name="мария мария" userId="8bc7d8d8a3c39653" providerId="Windows Live" clId="Web-{6F385ECE-C89D-49DA-BCDC-78224F1E9270}" dt="2021-10-25T17:12:18.843" v="338"/>
          <ac:spMkLst>
            <pc:docMk/>
            <pc:sldMk cId="1512953031" sldId="260"/>
            <ac:spMk id="36" creationId="{485CD2A3-2099-476E-9A85-55DC735FA2B7}"/>
          </ac:spMkLst>
        </pc:spChg>
        <pc:grpChg chg="add del">
          <ac:chgData name="мария мария" userId="8bc7d8d8a3c39653" providerId="Windows Live" clId="Web-{6F385ECE-C89D-49DA-BCDC-78224F1E9270}" dt="2021-10-25T17:12:18.859" v="339"/>
          <ac:grpSpMkLst>
            <pc:docMk/>
            <pc:sldMk cId="1512953031" sldId="260"/>
            <ac:grpSpMk id="6" creationId="{79B5D0C1-066E-4C02-A6B8-59FAE4A19724}"/>
          </ac:grpSpMkLst>
        </pc:grpChg>
        <pc:grpChg chg="add del">
          <ac:chgData name="мария мария" userId="8bc7d8d8a3c39653" providerId="Windows Live" clId="Web-{6F385ECE-C89D-49DA-BCDC-78224F1E9270}" dt="2021-10-25T17:09:46.089" v="330"/>
          <ac:grpSpMkLst>
            <pc:docMk/>
            <pc:sldMk cId="1512953031" sldId="260"/>
            <ac:grpSpMk id="10" creationId="{79B5D0C1-066E-4C02-A6B8-59FAE4A19724}"/>
          </ac:grpSpMkLst>
        </pc:grpChg>
        <pc:grpChg chg="add del">
          <ac:chgData name="мария мария" userId="8bc7d8d8a3c39653" providerId="Windows Live" clId="Web-{6F385ECE-C89D-49DA-BCDC-78224F1E9270}" dt="2021-10-25T17:12:18.859" v="339"/>
          <ac:grpSpMkLst>
            <pc:docMk/>
            <pc:sldMk cId="1512953031" sldId="260"/>
            <ac:grpSpMk id="14" creationId="{F1732D3A-CFF0-45BE-AD79-F83D0272C6C6}"/>
          </ac:grpSpMkLst>
        </pc:grpChg>
        <pc:grpChg chg="add del">
          <ac:chgData name="мария мария" userId="8bc7d8d8a3c39653" providerId="Windows Live" clId="Web-{6F385ECE-C89D-49DA-BCDC-78224F1E9270}" dt="2021-10-25T17:09:46.089" v="330"/>
          <ac:grpSpMkLst>
            <pc:docMk/>
            <pc:sldMk cId="1512953031" sldId="260"/>
            <ac:grpSpMk id="19" creationId="{E92979E8-2E86-433E-A7E4-5F102E45A8EE}"/>
          </ac:grpSpMkLst>
        </pc:grpChg>
        <pc:grpChg chg="add">
          <ac:chgData name="мария мария" userId="8bc7d8d8a3c39653" providerId="Windows Live" clId="Web-{6F385ECE-C89D-49DA-BCDC-78224F1E9270}" dt="2021-10-25T17:12:18.859" v="339"/>
          <ac:grpSpMkLst>
            <pc:docMk/>
            <pc:sldMk cId="1512953031" sldId="260"/>
            <ac:grpSpMk id="25" creationId="{79B5D0C1-066E-4C02-A6B8-59FAE4A19724}"/>
          </ac:grpSpMkLst>
        </pc:grpChg>
        <pc:grpChg chg="add del">
          <ac:chgData name="мария мария" userId="8bc7d8d8a3c39653" providerId="Windows Live" clId="Web-{6F385ECE-C89D-49DA-BCDC-78224F1E9270}" dt="2021-10-25T17:12:18.843" v="338"/>
          <ac:grpSpMkLst>
            <pc:docMk/>
            <pc:sldMk cId="1512953031" sldId="260"/>
            <ac:grpSpMk id="29" creationId="{79B5D0C1-066E-4C02-A6B8-59FAE4A19724}"/>
          </ac:grpSpMkLst>
        </pc:grpChg>
        <pc:grpChg chg="add">
          <ac:chgData name="мария мария" userId="8bc7d8d8a3c39653" providerId="Windows Live" clId="Web-{6F385ECE-C89D-49DA-BCDC-78224F1E9270}" dt="2021-10-25T17:12:18.859" v="339"/>
          <ac:grpSpMkLst>
            <pc:docMk/>
            <pc:sldMk cId="1512953031" sldId="260"/>
            <ac:grpSpMk id="33" creationId="{F1732D3A-CFF0-45BE-AD79-F83D0272C6C6}"/>
          </ac:grpSpMkLst>
        </pc:grpChg>
        <pc:grpChg chg="add del">
          <ac:chgData name="мария мария" userId="8bc7d8d8a3c39653" providerId="Windows Live" clId="Web-{6F385ECE-C89D-49DA-BCDC-78224F1E9270}" dt="2021-10-25T17:12:18.843" v="338"/>
          <ac:grpSpMkLst>
            <pc:docMk/>
            <pc:sldMk cId="1512953031" sldId="260"/>
            <ac:grpSpMk id="38" creationId="{E92979E8-2E86-433E-A7E4-5F102E45A8EE}"/>
          </ac:grpSpMkLst>
        </pc:grpChg>
        <pc:picChg chg="add mod">
          <ac:chgData name="мария мария" userId="8bc7d8d8a3c39653" providerId="Windows Live" clId="Web-{6F385ECE-C89D-49DA-BCDC-78224F1E9270}" dt="2021-10-25T17:12:25.109" v="341" actId="1076"/>
          <ac:picMkLst>
            <pc:docMk/>
            <pc:sldMk cId="1512953031" sldId="260"/>
            <ac:picMk id="16" creationId="{282FB024-F72C-4156-87DD-3AD9C7AFDB21}"/>
          </ac:picMkLst>
        </pc:picChg>
      </pc:sldChg>
      <pc:sldChg chg="addSp delSp modSp new mod setBg">
        <pc:chgData name="мария мария" userId="8bc7d8d8a3c39653" providerId="Windows Live" clId="Web-{6F385ECE-C89D-49DA-BCDC-78224F1E9270}" dt="2021-10-25T17:13:08.688" v="348" actId="20577"/>
        <pc:sldMkLst>
          <pc:docMk/>
          <pc:sldMk cId="29151066" sldId="261"/>
        </pc:sldMkLst>
        <pc:spChg chg="mod">
          <ac:chgData name="мария мария" userId="8bc7d8d8a3c39653" providerId="Windows Live" clId="Web-{6F385ECE-C89D-49DA-BCDC-78224F1E9270}" dt="2021-10-25T17:12:48.234" v="345"/>
          <ac:spMkLst>
            <pc:docMk/>
            <pc:sldMk cId="29151066" sldId="261"/>
            <ac:spMk id="2" creationId="{0475725B-EA22-4356-ACBF-1ADBAA149A28}"/>
          </ac:spMkLst>
        </pc:spChg>
        <pc:spChg chg="mod">
          <ac:chgData name="мария мария" userId="8bc7d8d8a3c39653" providerId="Windows Live" clId="Web-{6F385ECE-C89D-49DA-BCDC-78224F1E9270}" dt="2021-10-25T17:13:08.688" v="348" actId="20577"/>
          <ac:spMkLst>
            <pc:docMk/>
            <pc:sldMk cId="29151066" sldId="261"/>
            <ac:spMk id="3" creationId="{5C7A1413-670B-43CD-AA08-D6EC517E5E97}"/>
          </ac:spMkLst>
        </pc:spChg>
        <pc:spChg chg="add del mod">
          <ac:chgData name="мария мария" userId="8bc7d8d8a3c39653" providerId="Windows Live" clId="Web-{6F385ECE-C89D-49DA-BCDC-78224F1E9270}" dt="2021-10-25T17:12:48.234" v="345"/>
          <ac:spMkLst>
            <pc:docMk/>
            <pc:sldMk cId="29151066" sldId="261"/>
            <ac:spMk id="4" creationId="{B9C530CC-2292-441B-AA66-14216F06CEC2}"/>
          </ac:spMkLst>
        </pc:spChg>
        <pc:spChg chg="add">
          <ac:chgData name="мария мария" userId="8bc7d8d8a3c39653" providerId="Windows Live" clId="Web-{6F385ECE-C89D-49DA-BCDC-78224F1E9270}" dt="2021-10-25T17:12:48.234" v="345"/>
          <ac:spMkLst>
            <pc:docMk/>
            <pc:sldMk cId="29151066" sldId="261"/>
            <ac:spMk id="9" creationId="{9D3B3C7E-BC2D-4436-8B03-AC421FA66787}"/>
          </ac:spMkLst>
        </pc:spChg>
        <pc:spChg chg="add">
          <ac:chgData name="мария мария" userId="8bc7d8d8a3c39653" providerId="Windows Live" clId="Web-{6F385ECE-C89D-49DA-BCDC-78224F1E9270}" dt="2021-10-25T17:12:48.234" v="345"/>
          <ac:spMkLst>
            <pc:docMk/>
            <pc:sldMk cId="29151066" sldId="261"/>
            <ac:spMk id="16" creationId="{DD8EACB7-D372-470B-B76E-A829D00310CD}"/>
          </ac:spMkLst>
        </pc:spChg>
        <pc:spChg chg="add">
          <ac:chgData name="мария мария" userId="8bc7d8d8a3c39653" providerId="Windows Live" clId="Web-{6F385ECE-C89D-49DA-BCDC-78224F1E9270}" dt="2021-10-25T17:12:48.234" v="345"/>
          <ac:spMkLst>
            <pc:docMk/>
            <pc:sldMk cId="29151066" sldId="261"/>
            <ac:spMk id="18" creationId="{FDCD62BB-F134-412E-AF5B-602B0445849B}"/>
          </ac:spMkLst>
        </pc:spChg>
        <pc:grpChg chg="add">
          <ac:chgData name="мария мария" userId="8bc7d8d8a3c39653" providerId="Windows Live" clId="Web-{6F385ECE-C89D-49DA-BCDC-78224F1E9270}" dt="2021-10-25T17:12:48.234" v="345"/>
          <ac:grpSpMkLst>
            <pc:docMk/>
            <pc:sldMk cId="29151066" sldId="261"/>
            <ac:grpSpMk id="11" creationId="{79B5D0C1-066E-4C02-A6B8-59FAE4A19724}"/>
          </ac:grpSpMkLst>
        </pc:grpChg>
        <pc:grpChg chg="add">
          <ac:chgData name="мария мария" userId="8bc7d8d8a3c39653" providerId="Windows Live" clId="Web-{6F385ECE-C89D-49DA-BCDC-78224F1E9270}" dt="2021-10-25T17:12:48.234" v="345"/>
          <ac:grpSpMkLst>
            <pc:docMk/>
            <pc:sldMk cId="29151066" sldId="261"/>
            <ac:grpSpMk id="20" creationId="{F1732D3A-CFF0-45BE-AD79-F83D0272C6C6}"/>
          </ac:grpSpMkLst>
        </pc:grpChg>
      </pc:sldChg>
      <pc:sldMasterChg chg="del delSldLayout">
        <pc:chgData name="мария мария" userId="8bc7d8d8a3c39653" providerId="Windows Live" clId="Web-{6F385ECE-C89D-49DA-BCDC-78224F1E9270}" dt="2021-10-25T16:45:40.471" v="13"/>
        <pc:sldMasterMkLst>
          <pc:docMk/>
          <pc:sldMasterMk cId="3154979492" sldId="2147483648"/>
        </pc:sldMasterMkLst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addSldLayout">
        <pc:chgData name="мария мария" userId="8bc7d8d8a3c39653" providerId="Windows Live" clId="Web-{6F385ECE-C89D-49DA-BCDC-78224F1E9270}" dt="2021-10-25T16:45:40.471" v="13"/>
        <pc:sldMasterMkLst>
          <pc:docMk/>
          <pc:sldMasterMk cId="3442861403" sldId="2147483725"/>
        </pc:sldMasterMkLst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3637576542" sldId="2147483714"/>
          </pc:sldLayoutMkLst>
        </pc:sldLayoutChg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2115479632" sldId="2147483715"/>
          </pc:sldLayoutMkLst>
        </pc:sldLayoutChg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2079667472" sldId="2147483716"/>
          </pc:sldLayoutMkLst>
        </pc:sldLayoutChg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924221912" sldId="2147483717"/>
          </pc:sldLayoutMkLst>
        </pc:sldLayoutChg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1384711099" sldId="2147483718"/>
          </pc:sldLayoutMkLst>
        </pc:sldLayoutChg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3794557051" sldId="2147483719"/>
          </pc:sldLayoutMkLst>
        </pc:sldLayoutChg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2579600290" sldId="2147483720"/>
          </pc:sldLayoutMkLst>
        </pc:sldLayoutChg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2074594991" sldId="2147483721"/>
          </pc:sldLayoutMkLst>
        </pc:sldLayoutChg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4219157726" sldId="2147483722"/>
          </pc:sldLayoutMkLst>
        </pc:sldLayoutChg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1967480290" sldId="2147483723"/>
          </pc:sldLayoutMkLst>
        </pc:sldLayoutChg>
        <pc:sldLayoutChg chg="add">
          <pc:chgData name="мария мария" userId="8bc7d8d8a3c39653" providerId="Windows Live" clId="Web-{6F385ECE-C89D-49DA-BCDC-78224F1E9270}" dt="2021-10-25T16:45:40.471" v="13"/>
          <pc:sldLayoutMkLst>
            <pc:docMk/>
            <pc:sldMasterMk cId="3442861403" sldId="2147483725"/>
            <pc:sldLayoutMk cId="1460066873" sldId="2147483724"/>
          </pc:sldLayoutMkLst>
        </pc:sldLayoutChg>
      </pc:sldMasterChg>
    </pc:docChg>
  </pc:docChgLst>
  <pc:docChgLst>
    <pc:chgData name="мария мария" userId="8bc7d8d8a3c39653" providerId="Windows Live" clId="Web-{ECC45455-B1AC-40D0-8949-F978D7E86715}"/>
    <pc:docChg chg="modSld">
      <pc:chgData name="мария мария" userId="8bc7d8d8a3c39653" providerId="Windows Live" clId="Web-{ECC45455-B1AC-40D0-8949-F978D7E86715}" dt="2021-10-28T14:22:14.953" v="40" actId="20577"/>
      <pc:docMkLst>
        <pc:docMk/>
      </pc:docMkLst>
      <pc:sldChg chg="modSp">
        <pc:chgData name="мария мария" userId="8bc7d8d8a3c39653" providerId="Windows Live" clId="Web-{ECC45455-B1AC-40D0-8949-F978D7E86715}" dt="2021-10-28T14:22:14.953" v="40" actId="20577"/>
        <pc:sldMkLst>
          <pc:docMk/>
          <pc:sldMk cId="569229135" sldId="257"/>
        </pc:sldMkLst>
        <pc:spChg chg="mod">
          <ac:chgData name="мария мария" userId="8bc7d8d8a3c39653" providerId="Windows Live" clId="Web-{ECC45455-B1AC-40D0-8949-F978D7E86715}" dt="2021-10-28T14:22:14.953" v="40" actId="20577"/>
          <ac:spMkLst>
            <pc:docMk/>
            <pc:sldMk cId="569229135" sldId="257"/>
            <ac:spMk id="3" creationId="{84C9E727-2275-4055-977C-142C86310F3A}"/>
          </ac:spMkLst>
        </pc:spChg>
      </pc:sldChg>
      <pc:sldChg chg="modSp">
        <pc:chgData name="мария мария" userId="8bc7d8d8a3c39653" providerId="Windows Live" clId="Web-{ECC45455-B1AC-40D0-8949-F978D7E86715}" dt="2021-10-28T14:21:56.984" v="38" actId="20577"/>
        <pc:sldMkLst>
          <pc:docMk/>
          <pc:sldMk cId="3278214063" sldId="294"/>
        </pc:sldMkLst>
        <pc:spChg chg="mod">
          <ac:chgData name="мария мария" userId="8bc7d8d8a3c39653" providerId="Windows Live" clId="Web-{ECC45455-B1AC-40D0-8949-F978D7E86715}" dt="2021-10-28T14:21:39.187" v="30" actId="1076"/>
          <ac:spMkLst>
            <pc:docMk/>
            <pc:sldMk cId="3278214063" sldId="294"/>
            <ac:spMk id="4" creationId="{00000000-0000-0000-0000-000000000000}"/>
          </ac:spMkLst>
        </pc:spChg>
        <pc:spChg chg="mod">
          <ac:chgData name="мария мария" userId="8bc7d8d8a3c39653" providerId="Windows Live" clId="Web-{ECC45455-B1AC-40D0-8949-F978D7E86715}" dt="2021-10-28T14:21:56.984" v="38" actId="20577"/>
          <ac:spMkLst>
            <pc:docMk/>
            <pc:sldMk cId="3278214063" sldId="294"/>
            <ac:spMk id="5" creationId="{00000000-0000-0000-0000-000000000000}"/>
          </ac:spMkLst>
        </pc:spChg>
      </pc:sldChg>
    </pc:docChg>
  </pc:docChgLst>
  <pc:docChgLst>
    <pc:chgData clId="Web-{ECC45455-B1AC-40D0-8949-F978D7E86715}"/>
    <pc:docChg chg="modSld">
      <pc:chgData name="" userId="" providerId="" clId="Web-{ECC45455-B1AC-40D0-8949-F978D7E86715}" dt="2021-10-28T14:21:08.905" v="3" actId="1076"/>
      <pc:docMkLst>
        <pc:docMk/>
      </pc:docMkLst>
      <pc:sldChg chg="modSp">
        <pc:chgData name="" userId="" providerId="" clId="Web-{ECC45455-B1AC-40D0-8949-F978D7E86715}" dt="2021-10-28T14:21:08.905" v="3" actId="1076"/>
        <pc:sldMkLst>
          <pc:docMk/>
          <pc:sldMk cId="3278214063" sldId="294"/>
        </pc:sldMkLst>
        <pc:spChg chg="mod">
          <ac:chgData name="" userId="" providerId="" clId="Web-{ECC45455-B1AC-40D0-8949-F978D7E86715}" dt="2021-10-28T14:21:08.905" v="3" actId="1076"/>
          <ac:spMkLst>
            <pc:docMk/>
            <pc:sldMk cId="3278214063" sldId="294"/>
            <ac:spMk id="5" creationId="{00000000-0000-0000-0000-000000000000}"/>
          </ac:spMkLst>
        </pc:spChg>
      </pc:sldChg>
    </pc:docChg>
  </pc:docChgLst>
  <pc:docChgLst>
    <pc:chgData name="мария мария" userId="8bc7d8d8a3c39653" providerId="Windows Live" clId="Web-{CBB484B1-C8F2-4802-B91E-4FD6BD82A718}"/>
    <pc:docChg chg="addSld delSld modSld sldOrd">
      <pc:chgData name="мария мария" userId="8bc7d8d8a3c39653" providerId="Windows Live" clId="Web-{CBB484B1-C8F2-4802-B91E-4FD6BD82A718}" dt="2021-10-25T19:49:19.625" v="1020" actId="1076"/>
      <pc:docMkLst>
        <pc:docMk/>
      </pc:docMkLst>
      <pc:sldChg chg="ord">
        <pc:chgData name="мария мария" userId="8bc7d8d8a3c39653" providerId="Windows Live" clId="Web-{CBB484B1-C8F2-4802-B91E-4FD6BD82A718}" dt="2021-10-25T18:48:16.459" v="817"/>
        <pc:sldMkLst>
          <pc:docMk/>
          <pc:sldMk cId="569229135" sldId="257"/>
        </pc:sldMkLst>
      </pc:sldChg>
      <pc:sldChg chg="ord">
        <pc:chgData name="мария мария" userId="8bc7d8d8a3c39653" providerId="Windows Live" clId="Web-{CBB484B1-C8F2-4802-B91E-4FD6BD82A718}" dt="2021-10-25T18:59:36.819" v="837"/>
        <pc:sldMkLst>
          <pc:docMk/>
          <pc:sldMk cId="1876472035" sldId="258"/>
        </pc:sldMkLst>
      </pc:sldChg>
      <pc:sldChg chg="ord">
        <pc:chgData name="мария мария" userId="8bc7d8d8a3c39653" providerId="Windows Live" clId="Web-{CBB484B1-C8F2-4802-B91E-4FD6BD82A718}" dt="2021-10-25T18:50:07.430" v="826"/>
        <pc:sldMkLst>
          <pc:docMk/>
          <pc:sldMk cId="3663929597" sldId="259"/>
        </pc:sldMkLst>
      </pc:sldChg>
      <pc:sldChg chg="ord">
        <pc:chgData name="мария мария" userId="8bc7d8d8a3c39653" providerId="Windows Live" clId="Web-{CBB484B1-C8F2-4802-B91E-4FD6BD82A718}" dt="2021-10-25T18:59:06.834" v="836"/>
        <pc:sldMkLst>
          <pc:docMk/>
          <pc:sldMk cId="1512953031" sldId="260"/>
        </pc:sldMkLst>
      </pc:sldChg>
      <pc:sldChg chg="addSp delSp modSp ord">
        <pc:chgData name="мария мария" userId="8bc7d8d8a3c39653" providerId="Windows Live" clId="Web-{CBB484B1-C8F2-4802-B91E-4FD6BD82A718}" dt="2021-10-25T18:50:15.899" v="827"/>
        <pc:sldMkLst>
          <pc:docMk/>
          <pc:sldMk cId="29151066" sldId="261"/>
        </pc:sldMkLst>
        <pc:spChg chg="del mod">
          <ac:chgData name="мария мария" userId="8bc7d8d8a3c39653" providerId="Windows Live" clId="Web-{CBB484B1-C8F2-4802-B91E-4FD6BD82A718}" dt="2021-10-25T17:19:20.006" v="30"/>
          <ac:spMkLst>
            <pc:docMk/>
            <pc:sldMk cId="29151066" sldId="261"/>
            <ac:spMk id="2" creationId="{0475725B-EA22-4356-ACBF-1ADBAA149A28}"/>
          </ac:spMkLst>
        </pc:spChg>
        <pc:spChg chg="mod">
          <ac:chgData name="мария мария" userId="8bc7d8d8a3c39653" providerId="Windows Live" clId="Web-{CBB484B1-C8F2-4802-B91E-4FD6BD82A718}" dt="2021-10-25T17:24:16.826" v="67" actId="14100"/>
          <ac:spMkLst>
            <pc:docMk/>
            <pc:sldMk cId="29151066" sldId="261"/>
            <ac:spMk id="3" creationId="{5C7A1413-670B-43CD-AA08-D6EC517E5E97}"/>
          </ac:spMkLst>
        </pc:spChg>
        <pc:spChg chg="del">
          <ac:chgData name="мария мария" userId="8bc7d8d8a3c39653" providerId="Windows Live" clId="Web-{CBB484B1-C8F2-4802-B91E-4FD6BD82A718}" dt="2021-10-25T17:16:03.642" v="1"/>
          <ac:spMkLst>
            <pc:docMk/>
            <pc:sldMk cId="29151066" sldId="261"/>
            <ac:spMk id="9" creationId="{9D3B3C7E-BC2D-4436-8B03-AC421FA66787}"/>
          </ac:spMkLst>
        </pc:spChg>
        <pc:spChg chg="del">
          <ac:chgData name="мария мария" userId="8bc7d8d8a3c39653" providerId="Windows Live" clId="Web-{CBB484B1-C8F2-4802-B91E-4FD6BD82A718}" dt="2021-10-25T17:16:03.642" v="1"/>
          <ac:spMkLst>
            <pc:docMk/>
            <pc:sldMk cId="29151066" sldId="261"/>
            <ac:spMk id="16" creationId="{DD8EACB7-D372-470B-B76E-A829D00310CD}"/>
          </ac:spMkLst>
        </pc:spChg>
        <pc:spChg chg="del">
          <ac:chgData name="мария мария" userId="8bc7d8d8a3c39653" providerId="Windows Live" clId="Web-{CBB484B1-C8F2-4802-B91E-4FD6BD82A718}" dt="2021-10-25T17:16:03.642" v="1"/>
          <ac:spMkLst>
            <pc:docMk/>
            <pc:sldMk cId="29151066" sldId="261"/>
            <ac:spMk id="18" creationId="{FDCD62BB-F134-412E-AF5B-602B0445849B}"/>
          </ac:spMkLst>
        </pc:spChg>
        <pc:spChg chg="add del">
          <ac:chgData name="мария мария" userId="8bc7d8d8a3c39653" providerId="Windows Live" clId="Web-{CBB484B1-C8F2-4802-B91E-4FD6BD82A718}" dt="2021-10-25T17:19:14.194" v="29"/>
          <ac:spMkLst>
            <pc:docMk/>
            <pc:sldMk cId="29151066" sldId="261"/>
            <ac:spMk id="28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7:19:14.194" v="29"/>
          <ac:spMkLst>
            <pc:docMk/>
            <pc:sldMk cId="29151066" sldId="261"/>
            <ac:spMk id="35" creationId="{DD8EACB7-D372-470B-B76E-A829D00310CD}"/>
          </ac:spMkLst>
        </pc:spChg>
        <pc:spChg chg="add del">
          <ac:chgData name="мария мария" userId="8bc7d8d8a3c39653" providerId="Windows Live" clId="Web-{CBB484B1-C8F2-4802-B91E-4FD6BD82A718}" dt="2021-10-25T17:19:14.194" v="29"/>
          <ac:spMkLst>
            <pc:docMk/>
            <pc:sldMk cId="29151066" sldId="261"/>
            <ac:spMk id="37" creationId="{8D820570-59A6-4E83-B3B9-3D6140807438}"/>
          </ac:spMkLst>
        </pc:spChg>
        <pc:spChg chg="add del">
          <ac:chgData name="мария мария" userId="8bc7d8d8a3c39653" providerId="Windows Live" clId="Web-{CBB484B1-C8F2-4802-B91E-4FD6BD82A718}" dt="2021-10-25T17:19:14.194" v="29"/>
          <ac:spMkLst>
            <pc:docMk/>
            <pc:sldMk cId="29151066" sldId="261"/>
            <ac:spMk id="39" creationId="{4113F4D4-3DC4-4E87-A3AC-FBA029A7AA18}"/>
          </ac:spMkLst>
        </pc:spChg>
        <pc:spChg chg="add">
          <ac:chgData name="мария мария" userId="8bc7d8d8a3c39653" providerId="Windows Live" clId="Web-{CBB484B1-C8F2-4802-B91E-4FD6BD82A718}" dt="2021-10-25T17:19:14.194" v="29"/>
          <ac:spMkLst>
            <pc:docMk/>
            <pc:sldMk cId="29151066" sldId="261"/>
            <ac:spMk id="49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7:19:14.194" v="29"/>
          <ac:spMkLst>
            <pc:docMk/>
            <pc:sldMk cId="29151066" sldId="261"/>
            <ac:spMk id="56" creationId="{4905C695-F54E-4EF8-8AEF-811D460E7AFE}"/>
          </ac:spMkLst>
        </pc:spChg>
        <pc:spChg chg="add">
          <ac:chgData name="мария мария" userId="8bc7d8d8a3c39653" providerId="Windows Live" clId="Web-{CBB484B1-C8F2-4802-B91E-4FD6BD82A718}" dt="2021-10-25T17:19:14.194" v="29"/>
          <ac:spMkLst>
            <pc:docMk/>
            <pc:sldMk cId="29151066" sldId="261"/>
            <ac:spMk id="58" creationId="{485CD2A3-2099-476E-9A85-55DC735FA2B7}"/>
          </ac:spMkLst>
        </pc:spChg>
        <pc:grpChg chg="del">
          <ac:chgData name="мария мария" userId="8bc7d8d8a3c39653" providerId="Windows Live" clId="Web-{CBB484B1-C8F2-4802-B91E-4FD6BD82A718}" dt="2021-10-25T17:16:03.642" v="1"/>
          <ac:grpSpMkLst>
            <pc:docMk/>
            <pc:sldMk cId="29151066" sldId="261"/>
            <ac:grpSpMk id="11" creationId="{79B5D0C1-066E-4C02-A6B8-59FAE4A19724}"/>
          </ac:grpSpMkLst>
        </pc:grpChg>
        <pc:grpChg chg="del">
          <ac:chgData name="мария мария" userId="8bc7d8d8a3c39653" providerId="Windows Live" clId="Web-{CBB484B1-C8F2-4802-B91E-4FD6BD82A718}" dt="2021-10-25T17:16:03.642" v="1"/>
          <ac:grpSpMkLst>
            <pc:docMk/>
            <pc:sldMk cId="29151066" sldId="261"/>
            <ac:grpSpMk id="20" creationId="{F1732D3A-CFF0-45BE-AD79-F83D0272C6C6}"/>
          </ac:grpSpMkLst>
        </pc:grpChg>
        <pc:grpChg chg="add del">
          <ac:chgData name="мария мария" userId="8bc7d8d8a3c39653" providerId="Windows Live" clId="Web-{CBB484B1-C8F2-4802-B91E-4FD6BD82A718}" dt="2021-10-25T17:19:14.194" v="29"/>
          <ac:grpSpMkLst>
            <pc:docMk/>
            <pc:sldMk cId="29151066" sldId="261"/>
            <ac:grpSpMk id="30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7:19:14.194" v="29"/>
          <ac:grpSpMkLst>
            <pc:docMk/>
            <pc:sldMk cId="29151066" sldId="261"/>
            <ac:grpSpMk id="41" creationId="{A13BE365-390C-4F00-AED4-363CDA121DCF}"/>
          </ac:grpSpMkLst>
        </pc:grpChg>
        <pc:grpChg chg="add">
          <ac:chgData name="мария мария" userId="8bc7d8d8a3c39653" providerId="Windows Live" clId="Web-{CBB484B1-C8F2-4802-B91E-4FD6BD82A718}" dt="2021-10-25T17:19:14.194" v="29"/>
          <ac:grpSpMkLst>
            <pc:docMk/>
            <pc:sldMk cId="29151066" sldId="261"/>
            <ac:grpSpMk id="51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7:19:14.194" v="29"/>
          <ac:grpSpMkLst>
            <pc:docMk/>
            <pc:sldMk cId="29151066" sldId="261"/>
            <ac:grpSpMk id="60" creationId="{E92979E8-2E86-433E-A7E4-5F102E45A8EE}"/>
          </ac:grpSpMkLst>
        </pc:grpChg>
        <pc:picChg chg="add mod">
          <ac:chgData name="мария мария" userId="8bc7d8d8a3c39653" providerId="Windows Live" clId="Web-{CBB484B1-C8F2-4802-B91E-4FD6BD82A718}" dt="2021-10-25T17:23:37.809" v="62" actId="14100"/>
          <ac:picMkLst>
            <pc:docMk/>
            <pc:sldMk cId="29151066" sldId="261"/>
            <ac:picMk id="4" creationId="{DED3BD47-9741-4B98-A09B-7A6DB68C6C37}"/>
          </ac:picMkLst>
        </pc:picChg>
      </pc:sldChg>
      <pc:sldChg chg="modSp new ord">
        <pc:chgData name="мария мария" userId="8bc7d8d8a3c39653" providerId="Windows Live" clId="Web-{CBB484B1-C8F2-4802-B91E-4FD6BD82A718}" dt="2021-10-25T18:53:49.545" v="830"/>
        <pc:sldMkLst>
          <pc:docMk/>
          <pc:sldMk cId="4050477135" sldId="262"/>
        </pc:sldMkLst>
        <pc:spChg chg="mod">
          <ac:chgData name="мария мария" userId="8bc7d8d8a3c39653" providerId="Windows Live" clId="Web-{CBB484B1-C8F2-4802-B91E-4FD6BD82A718}" dt="2021-10-25T17:38:31.737" v="120" actId="20577"/>
          <ac:spMkLst>
            <pc:docMk/>
            <pc:sldMk cId="4050477135" sldId="262"/>
            <ac:spMk id="2" creationId="{7A1BB623-93B6-4939-B295-D377902028E2}"/>
          </ac:spMkLst>
        </pc:spChg>
        <pc:spChg chg="mod">
          <ac:chgData name="мария мария" userId="8bc7d8d8a3c39653" providerId="Windows Live" clId="Web-{CBB484B1-C8F2-4802-B91E-4FD6BD82A718}" dt="2021-10-25T17:39:39.129" v="140" actId="1076"/>
          <ac:spMkLst>
            <pc:docMk/>
            <pc:sldMk cId="4050477135" sldId="262"/>
            <ac:spMk id="3" creationId="{238CD6E6-2079-4F3D-AA2A-AABC99D490E3}"/>
          </ac:spMkLst>
        </pc:spChg>
      </pc:sldChg>
      <pc:sldChg chg="addSp modSp new mod ord setBg">
        <pc:chgData name="мария мария" userId="8bc7d8d8a3c39653" providerId="Windows Live" clId="Web-{CBB484B1-C8F2-4802-B91E-4FD6BD82A718}" dt="2021-10-25T18:54:03.670" v="832"/>
        <pc:sldMkLst>
          <pc:docMk/>
          <pc:sldMk cId="2657237291" sldId="263"/>
        </pc:sldMkLst>
        <pc:spChg chg="mod">
          <ac:chgData name="мария мария" userId="8bc7d8d8a3c39653" providerId="Windows Live" clId="Web-{CBB484B1-C8F2-4802-B91E-4FD6BD82A718}" dt="2021-10-25T17:47:16.171" v="227" actId="1076"/>
          <ac:spMkLst>
            <pc:docMk/>
            <pc:sldMk cId="2657237291" sldId="263"/>
            <ac:spMk id="2" creationId="{78C21D04-A518-49E7-9C6A-AF195652649F}"/>
          </ac:spMkLst>
        </pc:spChg>
        <pc:spChg chg="mod">
          <ac:chgData name="мария мария" userId="8bc7d8d8a3c39653" providerId="Windows Live" clId="Web-{CBB484B1-C8F2-4802-B91E-4FD6BD82A718}" dt="2021-10-25T17:47:34.937" v="232" actId="1076"/>
          <ac:spMkLst>
            <pc:docMk/>
            <pc:sldMk cId="2657237291" sldId="263"/>
            <ac:spMk id="3" creationId="{82E7CBFF-A61D-4F9B-ABC8-BFF16889D038}"/>
          </ac:spMkLst>
        </pc:spChg>
        <pc:spChg chg="add">
          <ac:chgData name="мария мария" userId="8bc7d8d8a3c39653" providerId="Windows Live" clId="Web-{CBB484B1-C8F2-4802-B91E-4FD6BD82A718}" dt="2021-10-25T17:47:11.108" v="226"/>
          <ac:spMkLst>
            <pc:docMk/>
            <pc:sldMk cId="2657237291" sldId="263"/>
            <ac:spMk id="9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7:47:11.108" v="226"/>
          <ac:spMkLst>
            <pc:docMk/>
            <pc:sldMk cId="2657237291" sldId="263"/>
            <ac:spMk id="16" creationId="{DD8EACB7-D372-470B-B76E-A829D00310CD}"/>
          </ac:spMkLst>
        </pc:spChg>
        <pc:spChg chg="add">
          <ac:chgData name="мария мария" userId="8bc7d8d8a3c39653" providerId="Windows Live" clId="Web-{CBB484B1-C8F2-4802-B91E-4FD6BD82A718}" dt="2021-10-25T17:47:11.108" v="226"/>
          <ac:spMkLst>
            <pc:docMk/>
            <pc:sldMk cId="2657237291" sldId="263"/>
            <ac:spMk id="18" creationId="{FBE11A49-02A1-4D4C-9A49-CDF496B1094F}"/>
          </ac:spMkLst>
        </pc:spChg>
        <pc:grpChg chg="add">
          <ac:chgData name="мария мария" userId="8bc7d8d8a3c39653" providerId="Windows Live" clId="Web-{CBB484B1-C8F2-4802-B91E-4FD6BD82A718}" dt="2021-10-25T17:47:11.108" v="226"/>
          <ac:grpSpMkLst>
            <pc:docMk/>
            <pc:sldMk cId="2657237291" sldId="263"/>
            <ac:grpSpMk id="11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7:47:11.108" v="226"/>
          <ac:grpSpMkLst>
            <pc:docMk/>
            <pc:sldMk cId="2657237291" sldId="263"/>
            <ac:grpSpMk id="20" creationId="{F1732D3A-CFF0-45BE-AD79-F83D0272C6C6}"/>
          </ac:grpSpMkLst>
        </pc:grpChg>
        <pc:picChg chg="add mod">
          <ac:chgData name="мария мария" userId="8bc7d8d8a3c39653" providerId="Windows Live" clId="Web-{CBB484B1-C8F2-4802-B91E-4FD6BD82A718}" dt="2021-10-25T17:47:11.108" v="226"/>
          <ac:picMkLst>
            <pc:docMk/>
            <pc:sldMk cId="2657237291" sldId="263"/>
            <ac:picMk id="4" creationId="{10FEF261-CBE5-4ADF-95F7-27FA801D9746}"/>
          </ac:picMkLst>
        </pc:picChg>
      </pc:sldChg>
      <pc:sldChg chg="addSp modSp new mod ord setBg">
        <pc:chgData name="мария мария" userId="8bc7d8d8a3c39653" providerId="Windows Live" clId="Web-{CBB484B1-C8F2-4802-B91E-4FD6BD82A718}" dt="2021-10-25T18:53:06.122" v="828"/>
        <pc:sldMkLst>
          <pc:docMk/>
          <pc:sldMk cId="1472217627" sldId="264"/>
        </pc:sldMkLst>
        <pc:spChg chg="mod">
          <ac:chgData name="мария мария" userId="8bc7d8d8a3c39653" providerId="Windows Live" clId="Web-{CBB484B1-C8F2-4802-B91E-4FD6BD82A718}" dt="2021-10-25T17:48:49.283" v="242" actId="1076"/>
          <ac:spMkLst>
            <pc:docMk/>
            <pc:sldMk cId="1472217627" sldId="264"/>
            <ac:spMk id="2" creationId="{7F5296C7-0AD0-420B-BBA9-F86822281C7C}"/>
          </ac:spMkLst>
        </pc:spChg>
        <pc:spChg chg="mod">
          <ac:chgData name="мария мария" userId="8bc7d8d8a3c39653" providerId="Windows Live" clId="Web-{CBB484B1-C8F2-4802-B91E-4FD6BD82A718}" dt="2021-10-25T17:52:14.881" v="302" actId="1076"/>
          <ac:spMkLst>
            <pc:docMk/>
            <pc:sldMk cId="1472217627" sldId="264"/>
            <ac:spMk id="3" creationId="{8061CDA4-3322-4455-903C-59CAE446608F}"/>
          </ac:spMkLst>
        </pc:spChg>
        <pc:spChg chg="add">
          <ac:chgData name="мария мария" userId="8bc7d8d8a3c39653" providerId="Windows Live" clId="Web-{CBB484B1-C8F2-4802-B91E-4FD6BD82A718}" dt="2021-10-25T17:48:43.876" v="241"/>
          <ac:spMkLst>
            <pc:docMk/>
            <pc:sldMk cId="1472217627" sldId="264"/>
            <ac:spMk id="8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7:48:43.876" v="241"/>
          <ac:spMkLst>
            <pc:docMk/>
            <pc:sldMk cId="1472217627" sldId="264"/>
            <ac:spMk id="15" creationId="{4905C695-F54E-4EF8-8AEF-811D460E7AFE}"/>
          </ac:spMkLst>
        </pc:spChg>
        <pc:spChg chg="add">
          <ac:chgData name="мария мария" userId="8bc7d8d8a3c39653" providerId="Windows Live" clId="Web-{CBB484B1-C8F2-4802-B91E-4FD6BD82A718}" dt="2021-10-25T17:48:43.876" v="241"/>
          <ac:spMkLst>
            <pc:docMk/>
            <pc:sldMk cId="1472217627" sldId="264"/>
            <ac:spMk id="17" creationId="{485CD2A3-2099-476E-9A85-55DC735FA2B7}"/>
          </ac:spMkLst>
        </pc:spChg>
        <pc:grpChg chg="add">
          <ac:chgData name="мария мария" userId="8bc7d8d8a3c39653" providerId="Windows Live" clId="Web-{CBB484B1-C8F2-4802-B91E-4FD6BD82A718}" dt="2021-10-25T17:48:43.876" v="241"/>
          <ac:grpSpMkLst>
            <pc:docMk/>
            <pc:sldMk cId="1472217627" sldId="264"/>
            <ac:grpSpMk id="10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7:48:43.876" v="241"/>
          <ac:grpSpMkLst>
            <pc:docMk/>
            <pc:sldMk cId="1472217627" sldId="264"/>
            <ac:grpSpMk id="19" creationId="{E92979E8-2E86-433E-A7E4-5F102E45A8EE}"/>
          </ac:grpSpMkLst>
        </pc:grpChg>
      </pc:sldChg>
      <pc:sldChg chg="addSp modSp new mod setBg">
        <pc:chgData name="мария мария" userId="8bc7d8d8a3c39653" providerId="Windows Live" clId="Web-{CBB484B1-C8F2-4802-B91E-4FD6BD82A718}" dt="2021-10-25T17:55:04.651" v="318" actId="1076"/>
        <pc:sldMkLst>
          <pc:docMk/>
          <pc:sldMk cId="2182222547" sldId="265"/>
        </pc:sldMkLst>
        <pc:spChg chg="mod">
          <ac:chgData name="мария мария" userId="8bc7d8d8a3c39653" providerId="Windows Live" clId="Web-{CBB484B1-C8F2-4802-B91E-4FD6BD82A718}" dt="2021-10-25T17:54:33.088" v="313" actId="1076"/>
          <ac:spMkLst>
            <pc:docMk/>
            <pc:sldMk cId="2182222547" sldId="265"/>
            <ac:spMk id="2" creationId="{49D374AF-6A9F-4F07-99EB-C80D4070B54C}"/>
          </ac:spMkLst>
        </pc:spChg>
        <pc:spChg chg="mod">
          <ac:chgData name="мария мария" userId="8bc7d8d8a3c39653" providerId="Windows Live" clId="Web-{CBB484B1-C8F2-4802-B91E-4FD6BD82A718}" dt="2021-10-25T17:55:04.651" v="318" actId="1076"/>
          <ac:spMkLst>
            <pc:docMk/>
            <pc:sldMk cId="2182222547" sldId="265"/>
            <ac:spMk id="3" creationId="{AC2C931E-6910-4875-A85F-44D225977C69}"/>
          </ac:spMkLst>
        </pc:spChg>
        <pc:spChg chg="add">
          <ac:chgData name="мария мария" userId="8bc7d8d8a3c39653" providerId="Windows Live" clId="Web-{CBB484B1-C8F2-4802-B91E-4FD6BD82A718}" dt="2021-10-25T17:53:34.461" v="305"/>
          <ac:spMkLst>
            <pc:docMk/>
            <pc:sldMk cId="2182222547" sldId="265"/>
            <ac:spMk id="8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7:53:34.461" v="305"/>
          <ac:spMkLst>
            <pc:docMk/>
            <pc:sldMk cId="2182222547" sldId="265"/>
            <ac:spMk id="15" creationId="{4905C695-F54E-4EF8-8AEF-811D460E7AFE}"/>
          </ac:spMkLst>
        </pc:spChg>
        <pc:spChg chg="add">
          <ac:chgData name="мария мария" userId="8bc7d8d8a3c39653" providerId="Windows Live" clId="Web-{CBB484B1-C8F2-4802-B91E-4FD6BD82A718}" dt="2021-10-25T17:53:34.461" v="305"/>
          <ac:spMkLst>
            <pc:docMk/>
            <pc:sldMk cId="2182222547" sldId="265"/>
            <ac:spMk id="17" creationId="{485CD2A3-2099-476E-9A85-55DC735FA2B7}"/>
          </ac:spMkLst>
        </pc:spChg>
        <pc:grpChg chg="add">
          <ac:chgData name="мария мария" userId="8bc7d8d8a3c39653" providerId="Windows Live" clId="Web-{CBB484B1-C8F2-4802-B91E-4FD6BD82A718}" dt="2021-10-25T17:53:34.461" v="305"/>
          <ac:grpSpMkLst>
            <pc:docMk/>
            <pc:sldMk cId="2182222547" sldId="265"/>
            <ac:grpSpMk id="10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7:53:34.461" v="305"/>
          <ac:grpSpMkLst>
            <pc:docMk/>
            <pc:sldMk cId="2182222547" sldId="265"/>
            <ac:grpSpMk id="19" creationId="{E92979E8-2E86-433E-A7E4-5F102E45A8EE}"/>
          </ac:grpSpMkLst>
        </pc:grpChg>
      </pc:sldChg>
      <pc:sldChg chg="addSp delSp modSp new mod setBg">
        <pc:chgData name="мария мария" userId="8bc7d8d8a3c39653" providerId="Windows Live" clId="Web-{CBB484B1-C8F2-4802-B91E-4FD6BD82A718}" dt="2021-10-25T17:58:08.265" v="338" actId="1076"/>
        <pc:sldMkLst>
          <pc:docMk/>
          <pc:sldMk cId="3573230278" sldId="266"/>
        </pc:sldMkLst>
        <pc:spChg chg="mod">
          <ac:chgData name="мария мария" userId="8bc7d8d8a3c39653" providerId="Windows Live" clId="Web-{CBB484B1-C8F2-4802-B91E-4FD6BD82A718}" dt="2021-10-25T17:56:18.340" v="326"/>
          <ac:spMkLst>
            <pc:docMk/>
            <pc:sldMk cId="3573230278" sldId="266"/>
            <ac:spMk id="2" creationId="{44CC9B94-C9B4-44BD-8D2A-22BA4BEF2FAA}"/>
          </ac:spMkLst>
        </pc:spChg>
        <pc:spChg chg="mod">
          <ac:chgData name="мария мария" userId="8bc7d8d8a3c39653" providerId="Windows Live" clId="Web-{CBB484B1-C8F2-4802-B91E-4FD6BD82A718}" dt="2021-10-25T17:58:08.265" v="338" actId="1076"/>
          <ac:spMkLst>
            <pc:docMk/>
            <pc:sldMk cId="3573230278" sldId="266"/>
            <ac:spMk id="3" creationId="{4EE2CC93-3012-4440-9DA8-53D6E2D5BBAA}"/>
          </ac:spMkLst>
        </pc:spChg>
        <pc:spChg chg="add del">
          <ac:chgData name="мария мария" userId="8bc7d8d8a3c39653" providerId="Windows Live" clId="Web-{CBB484B1-C8F2-4802-B91E-4FD6BD82A718}" dt="2021-10-25T17:56:18.340" v="326"/>
          <ac:spMkLst>
            <pc:docMk/>
            <pc:sldMk cId="3573230278" sldId="266"/>
            <ac:spMk id="8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7:56:18.340" v="326"/>
          <ac:spMkLst>
            <pc:docMk/>
            <pc:sldMk cId="3573230278" sldId="266"/>
            <ac:spMk id="15" creationId="{4905C695-F54E-4EF8-8AEF-811D460E7AFE}"/>
          </ac:spMkLst>
        </pc:spChg>
        <pc:spChg chg="add del">
          <ac:chgData name="мария мария" userId="8bc7d8d8a3c39653" providerId="Windows Live" clId="Web-{CBB484B1-C8F2-4802-B91E-4FD6BD82A718}" dt="2021-10-25T17:56:18.340" v="326"/>
          <ac:spMkLst>
            <pc:docMk/>
            <pc:sldMk cId="3573230278" sldId="266"/>
            <ac:spMk id="17" creationId="{485CD2A3-2099-476E-9A85-55DC735FA2B7}"/>
          </ac:spMkLst>
        </pc:spChg>
        <pc:spChg chg="add">
          <ac:chgData name="мария мария" userId="8bc7d8d8a3c39653" providerId="Windows Live" clId="Web-{CBB484B1-C8F2-4802-B91E-4FD6BD82A718}" dt="2021-10-25T17:56:18.340" v="326"/>
          <ac:spMkLst>
            <pc:docMk/>
            <pc:sldMk cId="3573230278" sldId="266"/>
            <ac:spMk id="27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7:56:18.340" v="326"/>
          <ac:spMkLst>
            <pc:docMk/>
            <pc:sldMk cId="3573230278" sldId="266"/>
            <ac:spMk id="34" creationId="{DD8EACB7-D372-470B-B76E-A829D00310CD}"/>
          </ac:spMkLst>
        </pc:spChg>
        <pc:spChg chg="add">
          <ac:chgData name="мария мария" userId="8bc7d8d8a3c39653" providerId="Windows Live" clId="Web-{CBB484B1-C8F2-4802-B91E-4FD6BD82A718}" dt="2021-10-25T17:56:18.340" v="326"/>
          <ac:spMkLst>
            <pc:docMk/>
            <pc:sldMk cId="3573230278" sldId="266"/>
            <ac:spMk id="36" creationId="{8D820570-59A6-4E83-B3B9-3D6140807438}"/>
          </ac:spMkLst>
        </pc:spChg>
        <pc:spChg chg="add">
          <ac:chgData name="мария мария" userId="8bc7d8d8a3c39653" providerId="Windows Live" clId="Web-{CBB484B1-C8F2-4802-B91E-4FD6BD82A718}" dt="2021-10-25T17:56:18.340" v="326"/>
          <ac:spMkLst>
            <pc:docMk/>
            <pc:sldMk cId="3573230278" sldId="266"/>
            <ac:spMk id="38" creationId="{4113F4D4-3DC4-4E87-A3AC-FBA029A7AA18}"/>
          </ac:spMkLst>
        </pc:spChg>
        <pc:grpChg chg="add del">
          <ac:chgData name="мария мария" userId="8bc7d8d8a3c39653" providerId="Windows Live" clId="Web-{CBB484B1-C8F2-4802-B91E-4FD6BD82A718}" dt="2021-10-25T17:56:18.340" v="326"/>
          <ac:grpSpMkLst>
            <pc:docMk/>
            <pc:sldMk cId="3573230278" sldId="266"/>
            <ac:grpSpMk id="10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7:56:18.340" v="326"/>
          <ac:grpSpMkLst>
            <pc:docMk/>
            <pc:sldMk cId="3573230278" sldId="266"/>
            <ac:grpSpMk id="19" creationId="{E92979E8-2E86-433E-A7E4-5F102E45A8EE}"/>
          </ac:grpSpMkLst>
        </pc:grpChg>
        <pc:grpChg chg="add">
          <ac:chgData name="мария мария" userId="8bc7d8d8a3c39653" providerId="Windows Live" clId="Web-{CBB484B1-C8F2-4802-B91E-4FD6BD82A718}" dt="2021-10-25T17:56:18.340" v="326"/>
          <ac:grpSpMkLst>
            <pc:docMk/>
            <pc:sldMk cId="3573230278" sldId="266"/>
            <ac:grpSpMk id="29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7:56:18.340" v="326"/>
          <ac:grpSpMkLst>
            <pc:docMk/>
            <pc:sldMk cId="3573230278" sldId="266"/>
            <ac:grpSpMk id="40" creationId="{A13BE365-390C-4F00-AED4-363CDA121DCF}"/>
          </ac:grpSpMkLst>
        </pc:grpChg>
      </pc:sldChg>
      <pc:sldChg chg="addSp modSp new mod setBg">
        <pc:chgData name="мария мария" userId="8bc7d8d8a3c39653" providerId="Windows Live" clId="Web-{CBB484B1-C8F2-4802-B91E-4FD6BD82A718}" dt="2021-10-25T18:25:33.676" v="366" actId="1076"/>
        <pc:sldMkLst>
          <pc:docMk/>
          <pc:sldMk cId="669173508" sldId="267"/>
        </pc:sldMkLst>
        <pc:spChg chg="mod">
          <ac:chgData name="мария мария" userId="8bc7d8d8a3c39653" providerId="Windows Live" clId="Web-{CBB484B1-C8F2-4802-B91E-4FD6BD82A718}" dt="2021-10-25T18:25:27.972" v="364" actId="1076"/>
          <ac:spMkLst>
            <pc:docMk/>
            <pc:sldMk cId="669173508" sldId="267"/>
            <ac:spMk id="2" creationId="{3EC00A30-0A19-4132-A1E4-22A141602F96}"/>
          </ac:spMkLst>
        </pc:spChg>
        <pc:spChg chg="mod">
          <ac:chgData name="мария мария" userId="8bc7d8d8a3c39653" providerId="Windows Live" clId="Web-{CBB484B1-C8F2-4802-B91E-4FD6BD82A718}" dt="2021-10-25T18:25:33.676" v="366" actId="1076"/>
          <ac:spMkLst>
            <pc:docMk/>
            <pc:sldMk cId="669173508" sldId="267"/>
            <ac:spMk id="3" creationId="{2BF94F7B-D2BF-4A61-ABE4-A4012F8F43B6}"/>
          </ac:spMkLst>
        </pc:spChg>
        <pc:spChg chg="add">
          <ac:chgData name="мария мария" userId="8bc7d8d8a3c39653" providerId="Windows Live" clId="Web-{CBB484B1-C8F2-4802-B91E-4FD6BD82A718}" dt="2021-10-25T17:59:17.563" v="352"/>
          <ac:spMkLst>
            <pc:docMk/>
            <pc:sldMk cId="669173508" sldId="267"/>
            <ac:spMk id="8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7:59:17.563" v="352"/>
          <ac:spMkLst>
            <pc:docMk/>
            <pc:sldMk cId="669173508" sldId="267"/>
            <ac:spMk id="15" creationId="{DD8EACB7-D372-470B-B76E-A829D00310CD}"/>
          </ac:spMkLst>
        </pc:spChg>
        <pc:spChg chg="add">
          <ac:chgData name="мария мария" userId="8bc7d8d8a3c39653" providerId="Windows Live" clId="Web-{CBB484B1-C8F2-4802-B91E-4FD6BD82A718}" dt="2021-10-25T17:59:17.563" v="352"/>
          <ac:spMkLst>
            <pc:docMk/>
            <pc:sldMk cId="669173508" sldId="267"/>
            <ac:spMk id="17" creationId="{4127EA0A-9D10-4FC0-8460-5E1D91C671E1}"/>
          </ac:spMkLst>
        </pc:spChg>
        <pc:spChg chg="add">
          <ac:chgData name="мария мария" userId="8bc7d8d8a3c39653" providerId="Windows Live" clId="Web-{CBB484B1-C8F2-4802-B91E-4FD6BD82A718}" dt="2021-10-25T17:59:17.563" v="352"/>
          <ac:spMkLst>
            <pc:docMk/>
            <pc:sldMk cId="669173508" sldId="267"/>
            <ac:spMk id="19" creationId="{FDCD62BB-F134-412E-AF5B-602B0445849B}"/>
          </ac:spMkLst>
        </pc:spChg>
        <pc:grpChg chg="add">
          <ac:chgData name="мария мария" userId="8bc7d8d8a3c39653" providerId="Windows Live" clId="Web-{CBB484B1-C8F2-4802-B91E-4FD6BD82A718}" dt="2021-10-25T17:59:17.563" v="352"/>
          <ac:grpSpMkLst>
            <pc:docMk/>
            <pc:sldMk cId="669173508" sldId="267"/>
            <ac:grpSpMk id="10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7:59:17.563" v="352"/>
          <ac:grpSpMkLst>
            <pc:docMk/>
            <pc:sldMk cId="669173508" sldId="267"/>
            <ac:grpSpMk id="21" creationId="{F1732D3A-CFF0-45BE-AD79-F83D0272C6C6}"/>
          </ac:grpSpMkLst>
        </pc:grpChg>
      </pc:sldChg>
      <pc:sldChg chg="addSp delSp modSp new mod ord setBg">
        <pc:chgData name="мария мария" userId="8bc7d8d8a3c39653" providerId="Windows Live" clId="Web-{CBB484B1-C8F2-4802-B91E-4FD6BD82A718}" dt="2021-10-25T18:46:23.753" v="813"/>
        <pc:sldMkLst>
          <pc:docMk/>
          <pc:sldMk cId="921929322" sldId="268"/>
        </pc:sldMkLst>
        <pc:spChg chg="mod">
          <ac:chgData name="мария мария" userId="8bc7d8d8a3c39653" providerId="Windows Live" clId="Web-{CBB484B1-C8F2-4802-B91E-4FD6BD82A718}" dt="2021-10-25T18:30:27.823" v="407"/>
          <ac:spMkLst>
            <pc:docMk/>
            <pc:sldMk cId="921929322" sldId="268"/>
            <ac:spMk id="2" creationId="{7F44CCFF-FD2D-4AF4-84C3-61DDD625F7D7}"/>
          </ac:spMkLst>
        </pc:spChg>
        <pc:spChg chg="add del mod">
          <ac:chgData name="мария мария" userId="8bc7d8d8a3c39653" providerId="Windows Live" clId="Web-{CBB484B1-C8F2-4802-B91E-4FD6BD82A718}" dt="2021-10-25T18:37:51.568" v="678"/>
          <ac:spMkLst>
            <pc:docMk/>
            <pc:sldMk cId="921929322" sldId="268"/>
            <ac:spMk id="3" creationId="{A009463B-C48E-4C01-AEB9-8C2BB23C6D9A}"/>
          </ac:spMkLst>
        </pc:spChg>
        <pc:spChg chg="add del mod">
          <ac:chgData name="мария мария" userId="8bc7d8d8a3c39653" providerId="Windows Live" clId="Web-{CBB484B1-C8F2-4802-B91E-4FD6BD82A718}" dt="2021-10-25T18:32:55.889" v="440"/>
          <ac:spMkLst>
            <pc:docMk/>
            <pc:sldMk cId="921929322" sldId="268"/>
            <ac:spMk id="7" creationId="{4F911F98-6025-4120-9782-ABE97C1A7187}"/>
          </ac:spMkLst>
        </pc:spChg>
        <pc:spChg chg="add del">
          <ac:chgData name="мария мария" userId="8bc7d8d8a3c39653" providerId="Windows Live" clId="Web-{CBB484B1-C8F2-4802-B91E-4FD6BD82A718}" dt="2021-10-25T18:30:27.823" v="407"/>
          <ac:spMkLst>
            <pc:docMk/>
            <pc:sldMk cId="921929322" sldId="268"/>
            <ac:spMk id="8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8:30:27.823" v="407"/>
          <ac:spMkLst>
            <pc:docMk/>
            <pc:sldMk cId="921929322" sldId="268"/>
            <ac:spMk id="15" creationId="{4905C695-F54E-4EF8-8AEF-811D460E7AFE}"/>
          </ac:spMkLst>
        </pc:spChg>
        <pc:spChg chg="add del">
          <ac:chgData name="мария мария" userId="8bc7d8d8a3c39653" providerId="Windows Live" clId="Web-{CBB484B1-C8F2-4802-B91E-4FD6BD82A718}" dt="2021-10-25T18:30:27.823" v="407"/>
          <ac:spMkLst>
            <pc:docMk/>
            <pc:sldMk cId="921929322" sldId="268"/>
            <ac:spMk id="17" creationId="{485CD2A3-2099-476E-9A85-55DC735FA2B7}"/>
          </ac:spMkLst>
        </pc:spChg>
        <pc:spChg chg="add del">
          <ac:chgData name="мария мария" userId="8bc7d8d8a3c39653" providerId="Windows Live" clId="Web-{CBB484B1-C8F2-4802-B91E-4FD6BD82A718}" dt="2021-10-25T18:40:39.572" v="794"/>
          <ac:spMkLst>
            <pc:docMk/>
            <pc:sldMk cId="921929322" sldId="268"/>
            <ac:spMk id="24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8:40:39.572" v="794"/>
          <ac:spMkLst>
            <pc:docMk/>
            <pc:sldMk cId="921929322" sldId="268"/>
            <ac:spMk id="26" creationId="{DD8EACB7-D372-470B-B76E-A829D00310CD}"/>
          </ac:spMkLst>
        </pc:spChg>
        <pc:spChg chg="add del">
          <ac:chgData name="мария мария" userId="8bc7d8d8a3c39653" providerId="Windows Live" clId="Web-{CBB484B1-C8F2-4802-B91E-4FD6BD82A718}" dt="2021-10-25T18:30:27.808" v="406"/>
          <ac:spMkLst>
            <pc:docMk/>
            <pc:sldMk cId="921929322" sldId="268"/>
            <ac:spMk id="27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8:40:39.572" v="794"/>
          <ac:spMkLst>
            <pc:docMk/>
            <pc:sldMk cId="921929322" sldId="268"/>
            <ac:spMk id="28" creationId="{FBE11A49-02A1-4D4C-9A49-CDF496B1094F}"/>
          </ac:spMkLst>
        </pc:spChg>
        <pc:spChg chg="add del">
          <ac:chgData name="мария мария" userId="8bc7d8d8a3c39653" providerId="Windows Live" clId="Web-{CBB484B1-C8F2-4802-B91E-4FD6BD82A718}" dt="2021-10-25T18:30:27.808" v="406"/>
          <ac:spMkLst>
            <pc:docMk/>
            <pc:sldMk cId="921929322" sldId="268"/>
            <ac:spMk id="34" creationId="{DF0CAD46-2E46-44EB-A063-C05881768CE6}"/>
          </ac:spMkLst>
        </pc:spChg>
        <pc:spChg chg="add del">
          <ac:chgData name="мария мария" userId="8bc7d8d8a3c39653" providerId="Windows Live" clId="Web-{CBB484B1-C8F2-4802-B91E-4FD6BD82A718}" dt="2021-10-25T18:30:27.808" v="406"/>
          <ac:spMkLst>
            <pc:docMk/>
            <pc:sldMk cId="921929322" sldId="268"/>
            <ac:spMk id="36" creationId="{0FDFF237-4369-41A3-9CE4-CD1A68139E16}"/>
          </ac:spMkLst>
        </pc:spChg>
        <pc:spChg chg="add">
          <ac:chgData name="мария мария" userId="8bc7d8d8a3c39653" providerId="Windows Live" clId="Web-{CBB484B1-C8F2-4802-B91E-4FD6BD82A718}" dt="2021-10-25T18:40:39.572" v="794"/>
          <ac:spMkLst>
            <pc:docMk/>
            <pc:sldMk cId="921929322" sldId="268"/>
            <ac:spMk id="49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8:40:39.572" v="794"/>
          <ac:spMkLst>
            <pc:docMk/>
            <pc:sldMk cId="921929322" sldId="268"/>
            <ac:spMk id="56" creationId="{DD8EACB7-D372-470B-B76E-A829D00310CD}"/>
          </ac:spMkLst>
        </pc:spChg>
        <pc:spChg chg="add">
          <ac:chgData name="мария мария" userId="8bc7d8d8a3c39653" providerId="Windows Live" clId="Web-{CBB484B1-C8F2-4802-B91E-4FD6BD82A718}" dt="2021-10-25T18:40:39.572" v="794"/>
          <ac:spMkLst>
            <pc:docMk/>
            <pc:sldMk cId="921929322" sldId="268"/>
            <ac:spMk id="58" creationId="{FBE11A49-02A1-4D4C-9A49-CDF496B1094F}"/>
          </ac:spMkLst>
        </pc:spChg>
        <pc:grpChg chg="add del">
          <ac:chgData name="мария мария" userId="8bc7d8d8a3c39653" providerId="Windows Live" clId="Web-{CBB484B1-C8F2-4802-B91E-4FD6BD82A718}" dt="2021-10-25T18:30:27.823" v="407"/>
          <ac:grpSpMkLst>
            <pc:docMk/>
            <pc:sldMk cId="921929322" sldId="268"/>
            <ac:grpSpMk id="10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8:30:27.823" v="407"/>
          <ac:grpSpMkLst>
            <pc:docMk/>
            <pc:sldMk cId="921929322" sldId="268"/>
            <ac:grpSpMk id="19" creationId="{E92979E8-2E86-433E-A7E4-5F102E45A8EE}"/>
          </ac:grpSpMkLst>
        </pc:grpChg>
        <pc:grpChg chg="add del">
          <ac:chgData name="мария мария" userId="8bc7d8d8a3c39653" providerId="Windows Live" clId="Web-{CBB484B1-C8F2-4802-B91E-4FD6BD82A718}" dt="2021-10-25T18:40:39.572" v="794"/>
          <ac:grpSpMkLst>
            <pc:docMk/>
            <pc:sldMk cId="921929322" sldId="268"/>
            <ac:grpSpMk id="25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8:30:27.808" v="406"/>
          <ac:grpSpMkLst>
            <pc:docMk/>
            <pc:sldMk cId="921929322" sldId="268"/>
            <ac:grpSpMk id="29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8:40:39.572" v="794"/>
          <ac:grpSpMkLst>
            <pc:docMk/>
            <pc:sldMk cId="921929322" sldId="268"/>
            <ac:grpSpMk id="33" creationId="{F1732D3A-CFF0-45BE-AD79-F83D0272C6C6}"/>
          </ac:grpSpMkLst>
        </pc:grpChg>
        <pc:grpChg chg="add del">
          <ac:chgData name="мария мария" userId="8bc7d8d8a3c39653" providerId="Windows Live" clId="Web-{CBB484B1-C8F2-4802-B91E-4FD6BD82A718}" dt="2021-10-25T18:30:27.808" v="406"/>
          <ac:grpSpMkLst>
            <pc:docMk/>
            <pc:sldMk cId="921929322" sldId="268"/>
            <ac:grpSpMk id="38" creationId="{C3E45FAB-3768-4529-B0E8-A0E9BE5E382B}"/>
          </ac:grpSpMkLst>
        </pc:grpChg>
        <pc:grpChg chg="add">
          <ac:chgData name="мария мария" userId="8bc7d8d8a3c39653" providerId="Windows Live" clId="Web-{CBB484B1-C8F2-4802-B91E-4FD6BD82A718}" dt="2021-10-25T18:40:39.572" v="794"/>
          <ac:grpSpMkLst>
            <pc:docMk/>
            <pc:sldMk cId="921929322" sldId="268"/>
            <ac:grpSpMk id="51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8:40:39.572" v="794"/>
          <ac:grpSpMkLst>
            <pc:docMk/>
            <pc:sldMk cId="921929322" sldId="268"/>
            <ac:grpSpMk id="60" creationId="{F1732D3A-CFF0-45BE-AD79-F83D0272C6C6}"/>
          </ac:grpSpMkLst>
        </pc:grpChg>
        <pc:graphicFrameChg chg="add del mod modGraphic">
          <ac:chgData name="мария мария" userId="8bc7d8d8a3c39653" providerId="Windows Live" clId="Web-{CBB484B1-C8F2-4802-B91E-4FD6BD82A718}" dt="2021-10-25T18:33:02.936" v="441"/>
          <ac:graphicFrameMkLst>
            <pc:docMk/>
            <pc:sldMk cId="921929322" sldId="268"/>
            <ac:graphicFrameMk id="6" creationId="{D6294FBB-0DA5-4BB1-9EA5-9C0DB16944C4}"/>
          </ac:graphicFrameMkLst>
        </pc:graphicFrameChg>
        <pc:graphicFrameChg chg="add del">
          <ac:chgData name="мария мария" userId="8bc7d8d8a3c39653" providerId="Windows Live" clId="Web-{CBB484B1-C8F2-4802-B91E-4FD6BD82A718}" dt="2021-10-25T18:37:51.459" v="677"/>
          <ac:graphicFrameMkLst>
            <pc:docMk/>
            <pc:sldMk cId="921929322" sldId="268"/>
            <ac:graphicFrameMk id="43" creationId="{5329818E-2DA8-4457-8E70-A543239E817D}"/>
          </ac:graphicFrameMkLst>
        </pc:graphicFrameChg>
        <pc:graphicFrameChg chg="add mod modGraphic">
          <ac:chgData name="мария мария" userId="8bc7d8d8a3c39653" providerId="Windows Live" clId="Web-{CBB484B1-C8F2-4802-B91E-4FD6BD82A718}" dt="2021-10-25T18:40:33.229" v="793" actId="1076"/>
          <ac:graphicFrameMkLst>
            <pc:docMk/>
            <pc:sldMk cId="921929322" sldId="268"/>
            <ac:graphicFrameMk id="44" creationId="{9E8F8F62-727C-47C8-AD2F-5F92AC4C7665}"/>
          </ac:graphicFrameMkLst>
        </pc:graphicFrameChg>
        <pc:picChg chg="add del mod ord">
          <ac:chgData name="мария мария" userId="8bc7d8d8a3c39653" providerId="Windows Live" clId="Web-{CBB484B1-C8F2-4802-B91E-4FD6BD82A718}" dt="2021-10-25T18:30:31.136" v="408"/>
          <ac:picMkLst>
            <pc:docMk/>
            <pc:sldMk cId="921929322" sldId="268"/>
            <ac:picMk id="4" creationId="{4DF265ED-56C4-468C-9309-D66BFA9FD30C}"/>
          </ac:picMkLst>
        </pc:picChg>
      </pc:sldChg>
      <pc:sldChg chg="addSp delSp modSp new mod ord setBg">
        <pc:chgData name="мария мария" userId="8bc7d8d8a3c39653" providerId="Windows Live" clId="Web-{CBB484B1-C8F2-4802-B91E-4FD6BD82A718}" dt="2021-10-25T18:48:23.146" v="818"/>
        <pc:sldMkLst>
          <pc:docMk/>
          <pc:sldMk cId="1453290851" sldId="269"/>
        </pc:sldMkLst>
        <pc:spChg chg="mod">
          <ac:chgData name="мария мария" userId="8bc7d8d8a3c39653" providerId="Windows Live" clId="Web-{CBB484B1-C8F2-4802-B91E-4FD6BD82A718}" dt="2021-10-25T18:42:58.185" v="811"/>
          <ac:spMkLst>
            <pc:docMk/>
            <pc:sldMk cId="1453290851" sldId="269"/>
            <ac:spMk id="2" creationId="{7CB0382A-540F-4B55-903E-FC11C76A46D7}"/>
          </ac:spMkLst>
        </pc:spChg>
        <pc:spChg chg="del">
          <ac:chgData name="мария мария" userId="8bc7d8d8a3c39653" providerId="Windows Live" clId="Web-{CBB484B1-C8F2-4802-B91E-4FD6BD82A718}" dt="2021-10-25T18:41:28.292" v="808"/>
          <ac:spMkLst>
            <pc:docMk/>
            <pc:sldMk cId="1453290851" sldId="269"/>
            <ac:spMk id="3" creationId="{C266B0BC-D0B3-4DFC-942A-E62675747C1D}"/>
          </ac:spMkLst>
        </pc:spChg>
        <pc:spChg chg="add del">
          <ac:chgData name="мария мария" userId="8bc7d8d8a3c39653" providerId="Windows Live" clId="Web-{CBB484B1-C8F2-4802-B91E-4FD6BD82A718}" dt="2021-10-25T18:42:58.185" v="811"/>
          <ac:spMkLst>
            <pc:docMk/>
            <pc:sldMk cId="1453290851" sldId="269"/>
            <ac:spMk id="7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8:42:58.185" v="811"/>
          <ac:spMkLst>
            <pc:docMk/>
            <pc:sldMk cId="1453290851" sldId="269"/>
            <ac:spMk id="14" creationId="{4905C695-F54E-4EF8-8AEF-811D460E7AFE}"/>
          </ac:spMkLst>
        </pc:spChg>
        <pc:spChg chg="add del">
          <ac:chgData name="мария мария" userId="8bc7d8d8a3c39653" providerId="Windows Live" clId="Web-{CBB484B1-C8F2-4802-B91E-4FD6BD82A718}" dt="2021-10-25T18:42:58.185" v="811"/>
          <ac:spMkLst>
            <pc:docMk/>
            <pc:sldMk cId="1453290851" sldId="269"/>
            <ac:spMk id="16" creationId="{485CD2A3-2099-476E-9A85-55DC735FA2B7}"/>
          </ac:spMkLst>
        </pc:spChg>
        <pc:spChg chg="add">
          <ac:chgData name="мария мария" userId="8bc7d8d8a3c39653" providerId="Windows Live" clId="Web-{CBB484B1-C8F2-4802-B91E-4FD6BD82A718}" dt="2021-10-25T18:42:58.185" v="811"/>
          <ac:spMkLst>
            <pc:docMk/>
            <pc:sldMk cId="1453290851" sldId="269"/>
            <ac:spMk id="26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8:42:58.185" v="811"/>
          <ac:spMkLst>
            <pc:docMk/>
            <pc:sldMk cId="1453290851" sldId="269"/>
            <ac:spMk id="33" creationId="{DD8EACB7-D372-470B-B76E-A829D00310CD}"/>
          </ac:spMkLst>
        </pc:spChg>
        <pc:spChg chg="add">
          <ac:chgData name="мария мария" userId="8bc7d8d8a3c39653" providerId="Windows Live" clId="Web-{CBB484B1-C8F2-4802-B91E-4FD6BD82A718}" dt="2021-10-25T18:42:58.185" v="811"/>
          <ac:spMkLst>
            <pc:docMk/>
            <pc:sldMk cId="1453290851" sldId="269"/>
            <ac:spMk id="35" creationId="{C7EA4B13-46D3-41EE-95DA-7B2100DE940B}"/>
          </ac:spMkLst>
        </pc:spChg>
        <pc:grpChg chg="add del">
          <ac:chgData name="мария мария" userId="8bc7d8d8a3c39653" providerId="Windows Live" clId="Web-{CBB484B1-C8F2-4802-B91E-4FD6BD82A718}" dt="2021-10-25T18:42:58.185" v="811"/>
          <ac:grpSpMkLst>
            <pc:docMk/>
            <pc:sldMk cId="1453290851" sldId="269"/>
            <ac:grpSpMk id="9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8:42:58.185" v="811"/>
          <ac:grpSpMkLst>
            <pc:docMk/>
            <pc:sldMk cId="1453290851" sldId="269"/>
            <ac:grpSpMk id="18" creationId="{E92979E8-2E86-433E-A7E4-5F102E45A8EE}"/>
          </ac:grpSpMkLst>
        </pc:grpChg>
        <pc:grpChg chg="add">
          <ac:chgData name="мария мария" userId="8bc7d8d8a3c39653" providerId="Windows Live" clId="Web-{CBB484B1-C8F2-4802-B91E-4FD6BD82A718}" dt="2021-10-25T18:42:58.185" v="811"/>
          <ac:grpSpMkLst>
            <pc:docMk/>
            <pc:sldMk cId="1453290851" sldId="269"/>
            <ac:grpSpMk id="28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8:42:58.185" v="811"/>
          <ac:grpSpMkLst>
            <pc:docMk/>
            <pc:sldMk cId="1453290851" sldId="269"/>
            <ac:grpSpMk id="37" creationId="{DCEEEBE1-DC7B-4168-90C6-DB88876E30DD}"/>
          </ac:grpSpMkLst>
        </pc:grpChg>
        <pc:picChg chg="add mod">
          <ac:chgData name="мария мария" userId="8bc7d8d8a3c39653" providerId="Windows Live" clId="Web-{CBB484B1-C8F2-4802-B91E-4FD6BD82A718}" dt="2021-10-25T18:43:24.576" v="812" actId="1076"/>
          <ac:picMkLst>
            <pc:docMk/>
            <pc:sldMk cId="1453290851" sldId="269"/>
            <ac:picMk id="4" creationId="{C07BBB22-CA48-40B0-81F3-2416369F0464}"/>
          </ac:picMkLst>
        </pc:picChg>
      </pc:sldChg>
      <pc:sldChg chg="addSp delSp modSp new del mod setBg">
        <pc:chgData name="мария мария" userId="8bc7d8d8a3c39653" providerId="Windows Live" clId="Web-{CBB484B1-C8F2-4802-B91E-4FD6BD82A718}" dt="2021-10-25T18:32:13.951" v="424"/>
        <pc:sldMkLst>
          <pc:docMk/>
          <pc:sldMk cId="1762715798" sldId="269"/>
        </pc:sldMkLst>
        <pc:spChg chg="del">
          <ac:chgData name="мария мария" userId="8bc7d8d8a3c39653" providerId="Windows Live" clId="Web-{CBB484B1-C8F2-4802-B91E-4FD6BD82A718}" dt="2021-10-25T18:30:58.699" v="416"/>
          <ac:spMkLst>
            <pc:docMk/>
            <pc:sldMk cId="1762715798" sldId="269"/>
            <ac:spMk id="2" creationId="{085380A6-0002-49AE-83F9-2AC592F370B4}"/>
          </ac:spMkLst>
        </pc:spChg>
        <pc:spChg chg="del">
          <ac:chgData name="мария мария" userId="8bc7d8d8a3c39653" providerId="Windows Live" clId="Web-{CBB484B1-C8F2-4802-B91E-4FD6BD82A718}" dt="2021-10-25T18:31:01.652" v="417"/>
          <ac:spMkLst>
            <pc:docMk/>
            <pc:sldMk cId="1762715798" sldId="269"/>
            <ac:spMk id="3" creationId="{EFD080DD-366C-402E-9AF7-24FE1A5F770A}"/>
          </ac:spMkLst>
        </pc:spChg>
        <pc:spChg chg="add">
          <ac:chgData name="мария мария" userId="8bc7d8d8a3c39653" providerId="Windows Live" clId="Web-{CBB484B1-C8F2-4802-B91E-4FD6BD82A718}" dt="2021-10-25T18:31:55.341" v="420"/>
          <ac:spMkLst>
            <pc:docMk/>
            <pc:sldMk cId="1762715798" sldId="269"/>
            <ac:spMk id="9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8:31:55.341" v="420"/>
          <ac:spMkLst>
            <pc:docMk/>
            <pc:sldMk cId="1762715798" sldId="269"/>
            <ac:spMk id="16" creationId="{DD8EACB7-D372-470B-B76E-A829D00310CD}"/>
          </ac:spMkLst>
        </pc:spChg>
        <pc:spChg chg="add">
          <ac:chgData name="мария мария" userId="8bc7d8d8a3c39653" providerId="Windows Live" clId="Web-{CBB484B1-C8F2-4802-B91E-4FD6BD82A718}" dt="2021-10-25T18:31:55.341" v="420"/>
          <ac:spMkLst>
            <pc:docMk/>
            <pc:sldMk cId="1762715798" sldId="269"/>
            <ac:spMk id="18" creationId="{C7EA4B13-46D3-41EE-95DA-7B2100DE940B}"/>
          </ac:spMkLst>
        </pc:spChg>
        <pc:grpChg chg="add">
          <ac:chgData name="мария мария" userId="8bc7d8d8a3c39653" providerId="Windows Live" clId="Web-{CBB484B1-C8F2-4802-B91E-4FD6BD82A718}" dt="2021-10-25T18:31:55.341" v="420"/>
          <ac:grpSpMkLst>
            <pc:docMk/>
            <pc:sldMk cId="1762715798" sldId="269"/>
            <ac:grpSpMk id="11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8:31:55.341" v="420"/>
          <ac:grpSpMkLst>
            <pc:docMk/>
            <pc:sldMk cId="1762715798" sldId="269"/>
            <ac:grpSpMk id="20" creationId="{DCEEEBE1-DC7B-4168-90C6-DB88876E30DD}"/>
          </ac:grpSpMkLst>
        </pc:grpChg>
        <pc:picChg chg="add del mod">
          <ac:chgData name="мария мария" userId="8bc7d8d8a3c39653" providerId="Windows Live" clId="Web-{CBB484B1-C8F2-4802-B91E-4FD6BD82A718}" dt="2021-10-25T18:32:07.998" v="423"/>
          <ac:picMkLst>
            <pc:docMk/>
            <pc:sldMk cId="1762715798" sldId="269"/>
            <ac:picMk id="4" creationId="{FBA30CBA-186F-4816-93EF-A82522C99E43}"/>
          </ac:picMkLst>
        </pc:picChg>
      </pc:sldChg>
      <pc:sldChg chg="new ord">
        <pc:chgData name="мария мария" userId="8bc7d8d8a3c39653" providerId="Windows Live" clId="Web-{CBB484B1-C8F2-4802-B91E-4FD6BD82A718}" dt="2021-10-25T18:48:32.193" v="820"/>
        <pc:sldMkLst>
          <pc:docMk/>
          <pc:sldMk cId="1965503540" sldId="270"/>
        </pc:sldMkLst>
      </pc:sldChg>
      <pc:sldChg chg="new">
        <pc:chgData name="мария мария" userId="8bc7d8d8a3c39653" providerId="Windows Live" clId="Web-{CBB484B1-C8F2-4802-B91E-4FD6BD82A718}" dt="2021-10-25T18:48:33.412" v="821"/>
        <pc:sldMkLst>
          <pc:docMk/>
          <pc:sldMk cId="3741556598" sldId="271"/>
        </pc:sldMkLst>
      </pc:sldChg>
      <pc:sldChg chg="addSp modSp new mod setBg">
        <pc:chgData name="мария мария" userId="8bc7d8d8a3c39653" providerId="Windows Live" clId="Web-{CBB484B1-C8F2-4802-B91E-4FD6BD82A718}" dt="2021-10-25T19:04:16.450" v="852" actId="1076"/>
        <pc:sldMkLst>
          <pc:docMk/>
          <pc:sldMk cId="1697408564" sldId="272"/>
        </pc:sldMkLst>
        <pc:spChg chg="mod">
          <ac:chgData name="мария мария" userId="8bc7d8d8a3c39653" providerId="Windows Live" clId="Web-{CBB484B1-C8F2-4802-B91E-4FD6BD82A718}" dt="2021-10-25T19:03:24.527" v="848" actId="1076"/>
          <ac:spMkLst>
            <pc:docMk/>
            <pc:sldMk cId="1697408564" sldId="272"/>
            <ac:spMk id="2" creationId="{52FC8695-0651-44CF-8D6D-F610A4BEA660}"/>
          </ac:spMkLst>
        </pc:spChg>
        <pc:spChg chg="mod">
          <ac:chgData name="мария мария" userId="8bc7d8d8a3c39653" providerId="Windows Live" clId="Web-{CBB484B1-C8F2-4802-B91E-4FD6BD82A718}" dt="2021-10-25T19:04:16.450" v="852" actId="1076"/>
          <ac:spMkLst>
            <pc:docMk/>
            <pc:sldMk cId="1697408564" sldId="272"/>
            <ac:spMk id="3" creationId="{5F6E7D08-C6CC-4122-89C3-BB92FF6B2538}"/>
          </ac:spMkLst>
        </pc:spChg>
        <pc:spChg chg="add">
          <ac:chgData name="мария мария" userId="8bc7d8d8a3c39653" providerId="Windows Live" clId="Web-{CBB484B1-C8F2-4802-B91E-4FD6BD82A718}" dt="2021-10-25T19:02:35.948" v="840"/>
          <ac:spMkLst>
            <pc:docMk/>
            <pc:sldMk cId="1697408564" sldId="272"/>
            <ac:spMk id="8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9:02:35.948" v="840"/>
          <ac:spMkLst>
            <pc:docMk/>
            <pc:sldMk cId="1697408564" sldId="272"/>
            <ac:spMk id="15" creationId="{4905C695-F54E-4EF8-8AEF-811D460E7AFE}"/>
          </ac:spMkLst>
        </pc:spChg>
        <pc:spChg chg="add">
          <ac:chgData name="мария мария" userId="8bc7d8d8a3c39653" providerId="Windows Live" clId="Web-{CBB484B1-C8F2-4802-B91E-4FD6BD82A718}" dt="2021-10-25T19:02:35.948" v="840"/>
          <ac:spMkLst>
            <pc:docMk/>
            <pc:sldMk cId="1697408564" sldId="272"/>
            <ac:spMk id="17" creationId="{485CD2A3-2099-476E-9A85-55DC735FA2B7}"/>
          </ac:spMkLst>
        </pc:spChg>
        <pc:grpChg chg="add">
          <ac:chgData name="мария мария" userId="8bc7d8d8a3c39653" providerId="Windows Live" clId="Web-{CBB484B1-C8F2-4802-B91E-4FD6BD82A718}" dt="2021-10-25T19:02:35.948" v="840"/>
          <ac:grpSpMkLst>
            <pc:docMk/>
            <pc:sldMk cId="1697408564" sldId="272"/>
            <ac:grpSpMk id="10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9:02:35.948" v="840"/>
          <ac:grpSpMkLst>
            <pc:docMk/>
            <pc:sldMk cId="1697408564" sldId="272"/>
            <ac:grpSpMk id="19" creationId="{E92979E8-2E86-433E-A7E4-5F102E45A8EE}"/>
          </ac:grpSpMkLst>
        </pc:grpChg>
      </pc:sldChg>
      <pc:sldChg chg="addSp delSp modSp new mod setBg">
        <pc:chgData name="мария мария" userId="8bc7d8d8a3c39653" providerId="Windows Live" clId="Web-{CBB484B1-C8F2-4802-B91E-4FD6BD82A718}" dt="2021-10-25T19:14:36.512" v="890"/>
        <pc:sldMkLst>
          <pc:docMk/>
          <pc:sldMk cId="2168055957" sldId="273"/>
        </pc:sldMkLst>
        <pc:spChg chg="mod">
          <ac:chgData name="мария мария" userId="8bc7d8d8a3c39653" providerId="Windows Live" clId="Web-{CBB484B1-C8F2-4802-B91E-4FD6BD82A718}" dt="2021-10-25T19:14:36.512" v="890"/>
          <ac:spMkLst>
            <pc:docMk/>
            <pc:sldMk cId="2168055957" sldId="273"/>
            <ac:spMk id="2" creationId="{E136126E-FCAF-4B93-AED7-FE64C358132F}"/>
          </ac:spMkLst>
        </pc:spChg>
        <pc:spChg chg="mod">
          <ac:chgData name="мария мария" userId="8bc7d8d8a3c39653" providerId="Windows Live" clId="Web-{CBB484B1-C8F2-4802-B91E-4FD6BD82A718}" dt="2021-10-25T19:14:36.512" v="890"/>
          <ac:spMkLst>
            <pc:docMk/>
            <pc:sldMk cId="2168055957" sldId="273"/>
            <ac:spMk id="3" creationId="{E96CF012-EA93-45CC-97DE-D3C225E7F6B2}"/>
          </ac:spMkLst>
        </pc:spChg>
        <pc:spChg chg="add del">
          <ac:chgData name="мария мария" userId="8bc7d8d8a3c39653" providerId="Windows Live" clId="Web-{CBB484B1-C8F2-4802-B91E-4FD6BD82A718}" dt="2021-10-25T19:14:36.512" v="890"/>
          <ac:spMkLst>
            <pc:docMk/>
            <pc:sldMk cId="2168055957" sldId="273"/>
            <ac:spMk id="8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14:36.512" v="890"/>
          <ac:spMkLst>
            <pc:docMk/>
            <pc:sldMk cId="2168055957" sldId="273"/>
            <ac:spMk id="15" creationId="{4905C695-F54E-4EF8-8AEF-811D460E7AFE}"/>
          </ac:spMkLst>
        </pc:spChg>
        <pc:spChg chg="add del">
          <ac:chgData name="мария мария" userId="8bc7d8d8a3c39653" providerId="Windows Live" clId="Web-{CBB484B1-C8F2-4802-B91E-4FD6BD82A718}" dt="2021-10-25T19:14:36.512" v="890"/>
          <ac:spMkLst>
            <pc:docMk/>
            <pc:sldMk cId="2168055957" sldId="273"/>
            <ac:spMk id="17" creationId="{485CD2A3-2099-476E-9A85-55DC735FA2B7}"/>
          </ac:spMkLst>
        </pc:spChg>
        <pc:spChg chg="add del">
          <ac:chgData name="мария мария" userId="8bc7d8d8a3c39653" providerId="Windows Live" clId="Web-{CBB484B1-C8F2-4802-B91E-4FD6BD82A718}" dt="2021-10-25T19:14:20.590" v="885"/>
          <ac:spMkLst>
            <pc:docMk/>
            <pc:sldMk cId="2168055957" sldId="273"/>
            <ac:spMk id="24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14:20.590" v="885"/>
          <ac:spMkLst>
            <pc:docMk/>
            <pc:sldMk cId="2168055957" sldId="273"/>
            <ac:spMk id="26" creationId="{DD8EACB7-D372-470B-B76E-A829D00310CD}"/>
          </ac:spMkLst>
        </pc:spChg>
        <pc:spChg chg="add del">
          <ac:chgData name="мария мария" userId="8bc7d8d8a3c39653" providerId="Windows Live" clId="Web-{CBB484B1-C8F2-4802-B91E-4FD6BD82A718}" dt="2021-10-25T19:14:11.058" v="883"/>
          <ac:spMkLst>
            <pc:docMk/>
            <pc:sldMk cId="2168055957" sldId="273"/>
            <ac:spMk id="27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14:20.590" v="885"/>
          <ac:spMkLst>
            <pc:docMk/>
            <pc:sldMk cId="2168055957" sldId="273"/>
            <ac:spMk id="28" creationId="{CE99886A-60DC-4273-9238-0B36E2502521}"/>
          </ac:spMkLst>
        </pc:spChg>
        <pc:spChg chg="add del">
          <ac:chgData name="мария мария" userId="8bc7d8d8a3c39653" providerId="Windows Live" clId="Web-{CBB484B1-C8F2-4802-B91E-4FD6BD82A718}" dt="2021-10-25T19:14:11.058" v="883"/>
          <ac:spMkLst>
            <pc:docMk/>
            <pc:sldMk cId="2168055957" sldId="273"/>
            <ac:spMk id="34" creationId="{DD8EACB7-D372-470B-B76E-A829D00310CD}"/>
          </ac:spMkLst>
        </pc:spChg>
        <pc:spChg chg="add del">
          <ac:chgData name="мария мария" userId="8bc7d8d8a3c39653" providerId="Windows Live" clId="Web-{CBB484B1-C8F2-4802-B91E-4FD6BD82A718}" dt="2021-10-25T19:14:29.528" v="887"/>
          <ac:spMkLst>
            <pc:docMk/>
            <pc:sldMk cId="2168055957" sldId="273"/>
            <ac:spMk id="35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14:11.058" v="883"/>
          <ac:spMkLst>
            <pc:docMk/>
            <pc:sldMk cId="2168055957" sldId="273"/>
            <ac:spMk id="36" creationId="{C7EA4B13-46D3-41EE-95DA-7B2100DE940B}"/>
          </ac:spMkLst>
        </pc:spChg>
        <pc:spChg chg="add del">
          <ac:chgData name="мария мария" userId="8bc7d8d8a3c39653" providerId="Windows Live" clId="Web-{CBB484B1-C8F2-4802-B91E-4FD6BD82A718}" dt="2021-10-25T19:14:29.528" v="887"/>
          <ac:spMkLst>
            <pc:docMk/>
            <pc:sldMk cId="2168055957" sldId="273"/>
            <ac:spMk id="42" creationId="{4905C695-F54E-4EF8-8AEF-811D460E7AFE}"/>
          </ac:spMkLst>
        </pc:spChg>
        <pc:spChg chg="add del">
          <ac:chgData name="мария мария" userId="8bc7d8d8a3c39653" providerId="Windows Live" clId="Web-{CBB484B1-C8F2-4802-B91E-4FD6BD82A718}" dt="2021-10-25T19:14:29.528" v="887"/>
          <ac:spMkLst>
            <pc:docMk/>
            <pc:sldMk cId="2168055957" sldId="273"/>
            <ac:spMk id="43" creationId="{485CD2A3-2099-476E-9A85-55DC735FA2B7}"/>
          </ac:spMkLst>
        </pc:spChg>
        <pc:spChg chg="add del">
          <ac:chgData name="мария мария" userId="8bc7d8d8a3c39653" providerId="Windows Live" clId="Web-{CBB484B1-C8F2-4802-B91E-4FD6BD82A718}" dt="2021-10-25T19:14:36.497" v="889"/>
          <ac:spMkLst>
            <pc:docMk/>
            <pc:sldMk cId="2168055957" sldId="273"/>
            <ac:spMk id="45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14:36.497" v="889"/>
          <ac:spMkLst>
            <pc:docMk/>
            <pc:sldMk cId="2168055957" sldId="273"/>
            <ac:spMk id="47" creationId="{4905C695-F54E-4EF8-8AEF-811D460E7AFE}"/>
          </ac:spMkLst>
        </pc:spChg>
        <pc:spChg chg="add del">
          <ac:chgData name="мария мария" userId="8bc7d8d8a3c39653" providerId="Windows Live" clId="Web-{CBB484B1-C8F2-4802-B91E-4FD6BD82A718}" dt="2021-10-25T19:14:36.497" v="889"/>
          <ac:spMkLst>
            <pc:docMk/>
            <pc:sldMk cId="2168055957" sldId="273"/>
            <ac:spMk id="48" creationId="{485CD2A3-2099-476E-9A85-55DC735FA2B7}"/>
          </ac:spMkLst>
        </pc:spChg>
        <pc:spChg chg="add">
          <ac:chgData name="мария мария" userId="8bc7d8d8a3c39653" providerId="Windows Live" clId="Web-{CBB484B1-C8F2-4802-B91E-4FD6BD82A718}" dt="2021-10-25T19:14:36.512" v="890"/>
          <ac:spMkLst>
            <pc:docMk/>
            <pc:sldMk cId="2168055957" sldId="273"/>
            <ac:spMk id="50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9:14:36.512" v="890"/>
          <ac:spMkLst>
            <pc:docMk/>
            <pc:sldMk cId="2168055957" sldId="273"/>
            <ac:spMk id="52" creationId="{4905C695-F54E-4EF8-8AEF-811D460E7AFE}"/>
          </ac:spMkLst>
        </pc:spChg>
        <pc:spChg chg="add">
          <ac:chgData name="мария мария" userId="8bc7d8d8a3c39653" providerId="Windows Live" clId="Web-{CBB484B1-C8F2-4802-B91E-4FD6BD82A718}" dt="2021-10-25T19:14:36.512" v="890"/>
          <ac:spMkLst>
            <pc:docMk/>
            <pc:sldMk cId="2168055957" sldId="273"/>
            <ac:spMk id="53" creationId="{485CD2A3-2099-476E-9A85-55DC735FA2B7}"/>
          </ac:spMkLst>
        </pc:spChg>
        <pc:grpChg chg="add del">
          <ac:chgData name="мария мария" userId="8bc7d8d8a3c39653" providerId="Windows Live" clId="Web-{CBB484B1-C8F2-4802-B91E-4FD6BD82A718}" dt="2021-10-25T19:14:36.512" v="890"/>
          <ac:grpSpMkLst>
            <pc:docMk/>
            <pc:sldMk cId="2168055957" sldId="273"/>
            <ac:grpSpMk id="10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14:36.512" v="890"/>
          <ac:grpSpMkLst>
            <pc:docMk/>
            <pc:sldMk cId="2168055957" sldId="273"/>
            <ac:grpSpMk id="19" creationId="{E92979E8-2E86-433E-A7E4-5F102E45A8EE}"/>
          </ac:grpSpMkLst>
        </pc:grpChg>
        <pc:grpChg chg="add del">
          <ac:chgData name="мария мария" userId="8bc7d8d8a3c39653" providerId="Windows Live" clId="Web-{CBB484B1-C8F2-4802-B91E-4FD6BD82A718}" dt="2021-10-25T19:14:20.590" v="885"/>
          <ac:grpSpMkLst>
            <pc:docMk/>
            <pc:sldMk cId="2168055957" sldId="273"/>
            <ac:grpSpMk id="25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14:11.058" v="883"/>
          <ac:grpSpMkLst>
            <pc:docMk/>
            <pc:sldMk cId="2168055957" sldId="273"/>
            <ac:grpSpMk id="29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14:20.590" v="885"/>
          <ac:grpSpMkLst>
            <pc:docMk/>
            <pc:sldMk cId="2168055957" sldId="273"/>
            <ac:grpSpMk id="33" creationId="{DCEEEBE1-DC7B-4168-90C6-DB88876E30DD}"/>
          </ac:grpSpMkLst>
        </pc:grpChg>
        <pc:grpChg chg="add del">
          <ac:chgData name="мария мария" userId="8bc7d8d8a3c39653" providerId="Windows Live" clId="Web-{CBB484B1-C8F2-4802-B91E-4FD6BD82A718}" dt="2021-10-25T19:14:29.528" v="887"/>
          <ac:grpSpMkLst>
            <pc:docMk/>
            <pc:sldMk cId="2168055957" sldId="273"/>
            <ac:grpSpMk id="37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14:11.058" v="883"/>
          <ac:grpSpMkLst>
            <pc:docMk/>
            <pc:sldMk cId="2168055957" sldId="273"/>
            <ac:grpSpMk id="38" creationId="{DCEEEBE1-DC7B-4168-90C6-DB88876E30DD}"/>
          </ac:grpSpMkLst>
        </pc:grpChg>
        <pc:grpChg chg="add del">
          <ac:chgData name="мария мария" userId="8bc7d8d8a3c39653" providerId="Windows Live" clId="Web-{CBB484B1-C8F2-4802-B91E-4FD6BD82A718}" dt="2021-10-25T19:14:29.528" v="887"/>
          <ac:grpSpMkLst>
            <pc:docMk/>
            <pc:sldMk cId="2168055957" sldId="273"/>
            <ac:grpSpMk id="44" creationId="{E92979E8-2E86-433E-A7E4-5F102E45A8EE}"/>
          </ac:grpSpMkLst>
        </pc:grpChg>
        <pc:grpChg chg="add del">
          <ac:chgData name="мария мария" userId="8bc7d8d8a3c39653" providerId="Windows Live" clId="Web-{CBB484B1-C8F2-4802-B91E-4FD6BD82A718}" dt="2021-10-25T19:14:36.497" v="889"/>
          <ac:grpSpMkLst>
            <pc:docMk/>
            <pc:sldMk cId="2168055957" sldId="273"/>
            <ac:grpSpMk id="46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14:36.497" v="889"/>
          <ac:grpSpMkLst>
            <pc:docMk/>
            <pc:sldMk cId="2168055957" sldId="273"/>
            <ac:grpSpMk id="49" creationId="{E92979E8-2E86-433E-A7E4-5F102E45A8EE}"/>
          </ac:grpSpMkLst>
        </pc:grpChg>
        <pc:grpChg chg="add">
          <ac:chgData name="мария мария" userId="8bc7d8d8a3c39653" providerId="Windows Live" clId="Web-{CBB484B1-C8F2-4802-B91E-4FD6BD82A718}" dt="2021-10-25T19:14:36.512" v="890"/>
          <ac:grpSpMkLst>
            <pc:docMk/>
            <pc:sldMk cId="2168055957" sldId="273"/>
            <ac:grpSpMk id="51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9:14:36.512" v="890"/>
          <ac:grpSpMkLst>
            <pc:docMk/>
            <pc:sldMk cId="2168055957" sldId="273"/>
            <ac:grpSpMk id="54" creationId="{E92979E8-2E86-433E-A7E4-5F102E45A8EE}"/>
          </ac:grpSpMkLst>
        </pc:grpChg>
        <pc:picChg chg="add mod ord">
          <ac:chgData name="мария мария" userId="8bc7d8d8a3c39653" providerId="Windows Live" clId="Web-{CBB484B1-C8F2-4802-B91E-4FD6BD82A718}" dt="2021-10-25T19:14:36.512" v="890"/>
          <ac:picMkLst>
            <pc:docMk/>
            <pc:sldMk cId="2168055957" sldId="273"/>
            <ac:picMk id="4" creationId="{78004BEB-99E7-442E-8709-78A0E7AEB1EB}"/>
          </ac:picMkLst>
        </pc:picChg>
        <pc:picChg chg="add mod ord">
          <ac:chgData name="мария мария" userId="8bc7d8d8a3c39653" providerId="Windows Live" clId="Web-{CBB484B1-C8F2-4802-B91E-4FD6BD82A718}" dt="2021-10-25T19:14:36.512" v="890"/>
          <ac:picMkLst>
            <pc:docMk/>
            <pc:sldMk cId="2168055957" sldId="273"/>
            <ac:picMk id="5" creationId="{CE830174-96CB-4F8F-977F-48E547A10C4F}"/>
          </ac:picMkLst>
        </pc:picChg>
        <pc:picChg chg="add mod ord">
          <ac:chgData name="мария мария" userId="8bc7d8d8a3c39653" providerId="Windows Live" clId="Web-{CBB484B1-C8F2-4802-B91E-4FD6BD82A718}" dt="2021-10-25T19:14:36.512" v="890"/>
          <ac:picMkLst>
            <pc:docMk/>
            <pc:sldMk cId="2168055957" sldId="273"/>
            <ac:picMk id="6" creationId="{3527C366-D472-4098-860B-5A575B9CE869}"/>
          </ac:picMkLst>
        </pc:picChg>
        <pc:picChg chg="add mod ord">
          <ac:chgData name="мария мария" userId="8bc7d8d8a3c39653" providerId="Windows Live" clId="Web-{CBB484B1-C8F2-4802-B91E-4FD6BD82A718}" dt="2021-10-25T19:14:36.512" v="890"/>
          <ac:picMkLst>
            <pc:docMk/>
            <pc:sldMk cId="2168055957" sldId="273"/>
            <ac:picMk id="7" creationId="{C5F7BAD1-306F-44BF-BABE-277FD9020AB9}"/>
          </ac:picMkLst>
        </pc:picChg>
      </pc:sldChg>
      <pc:sldChg chg="addSp delSp modSp new mod setBg">
        <pc:chgData name="мария мария" userId="8bc7d8d8a3c39653" providerId="Windows Live" clId="Web-{CBB484B1-C8F2-4802-B91E-4FD6BD82A718}" dt="2021-10-25T19:17:39.595" v="918" actId="14100"/>
        <pc:sldMkLst>
          <pc:docMk/>
          <pc:sldMk cId="1286087285" sldId="274"/>
        </pc:sldMkLst>
        <pc:spChg chg="mod">
          <ac:chgData name="мария мария" userId="8bc7d8d8a3c39653" providerId="Windows Live" clId="Web-{CBB484B1-C8F2-4802-B91E-4FD6BD82A718}" dt="2021-10-25T19:17:10.719" v="907"/>
          <ac:spMkLst>
            <pc:docMk/>
            <pc:sldMk cId="1286087285" sldId="274"/>
            <ac:spMk id="2" creationId="{B79C9CB5-709F-4CB3-A4CE-AB7BEC3ABDB8}"/>
          </ac:spMkLst>
        </pc:spChg>
        <pc:spChg chg="mod">
          <ac:chgData name="мария мария" userId="8bc7d8d8a3c39653" providerId="Windows Live" clId="Web-{CBB484B1-C8F2-4802-B91E-4FD6BD82A718}" dt="2021-10-25T19:17:22.329" v="913" actId="20577"/>
          <ac:spMkLst>
            <pc:docMk/>
            <pc:sldMk cId="1286087285" sldId="274"/>
            <ac:spMk id="3" creationId="{54601AF3-6445-40B4-A3E0-F1786F462860}"/>
          </ac:spMkLst>
        </pc:spChg>
        <pc:spChg chg="add">
          <ac:chgData name="мария мария" userId="8bc7d8d8a3c39653" providerId="Windows Live" clId="Web-{CBB484B1-C8F2-4802-B91E-4FD6BD82A718}" dt="2021-10-25T19:17:10.719" v="907"/>
          <ac:spMkLst>
            <pc:docMk/>
            <pc:sldMk cId="1286087285" sldId="274"/>
            <ac:spMk id="6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9:17:10.719" v="907"/>
          <ac:spMkLst>
            <pc:docMk/>
            <pc:sldMk cId="1286087285" sldId="274"/>
            <ac:spMk id="8" creationId="{DD8EACB7-D372-470B-B76E-A829D00310CD}"/>
          </ac:spMkLst>
        </pc:spChg>
        <pc:spChg chg="add del">
          <ac:chgData name="мария мария" userId="8bc7d8d8a3c39653" providerId="Windows Live" clId="Web-{CBB484B1-C8F2-4802-B91E-4FD6BD82A718}" dt="2021-10-25T19:17:10.703" v="906"/>
          <ac:spMkLst>
            <pc:docMk/>
            <pc:sldMk cId="1286087285" sldId="274"/>
            <ac:spMk id="9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9:17:10.719" v="907"/>
          <ac:spMkLst>
            <pc:docMk/>
            <pc:sldMk cId="1286087285" sldId="274"/>
            <ac:spMk id="10" creationId="{C7EA4B13-46D3-41EE-95DA-7B2100DE940B}"/>
          </ac:spMkLst>
        </pc:spChg>
        <pc:spChg chg="add del">
          <ac:chgData name="мария мария" userId="8bc7d8d8a3c39653" providerId="Windows Live" clId="Web-{CBB484B1-C8F2-4802-B91E-4FD6BD82A718}" dt="2021-10-25T19:17:10.703" v="906"/>
          <ac:spMkLst>
            <pc:docMk/>
            <pc:sldMk cId="1286087285" sldId="274"/>
            <ac:spMk id="16" creationId="{DD8EACB7-D372-470B-B76E-A829D00310CD}"/>
          </ac:spMkLst>
        </pc:spChg>
        <pc:spChg chg="add del">
          <ac:chgData name="мария мария" userId="8bc7d8d8a3c39653" providerId="Windows Live" clId="Web-{CBB484B1-C8F2-4802-B91E-4FD6BD82A718}" dt="2021-10-25T19:17:10.703" v="906"/>
          <ac:spMkLst>
            <pc:docMk/>
            <pc:sldMk cId="1286087285" sldId="274"/>
            <ac:spMk id="18" creationId="{FBE11A49-02A1-4D4C-9A49-CDF496B1094F}"/>
          </ac:spMkLst>
        </pc:spChg>
        <pc:grpChg chg="add">
          <ac:chgData name="мария мария" userId="8bc7d8d8a3c39653" providerId="Windows Live" clId="Web-{CBB484B1-C8F2-4802-B91E-4FD6BD82A718}" dt="2021-10-25T19:17:10.719" v="907"/>
          <ac:grpSpMkLst>
            <pc:docMk/>
            <pc:sldMk cId="1286087285" sldId="274"/>
            <ac:grpSpMk id="7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17:10.703" v="906"/>
          <ac:grpSpMkLst>
            <pc:docMk/>
            <pc:sldMk cId="1286087285" sldId="274"/>
            <ac:grpSpMk id="11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9:17:10.719" v="907"/>
          <ac:grpSpMkLst>
            <pc:docMk/>
            <pc:sldMk cId="1286087285" sldId="274"/>
            <ac:grpSpMk id="15" creationId="{DCEEEBE1-DC7B-4168-90C6-DB88876E30DD}"/>
          </ac:grpSpMkLst>
        </pc:grpChg>
        <pc:grpChg chg="add del">
          <ac:chgData name="мария мария" userId="8bc7d8d8a3c39653" providerId="Windows Live" clId="Web-{CBB484B1-C8F2-4802-B91E-4FD6BD82A718}" dt="2021-10-25T19:17:10.703" v="906"/>
          <ac:grpSpMkLst>
            <pc:docMk/>
            <pc:sldMk cId="1286087285" sldId="274"/>
            <ac:grpSpMk id="20" creationId="{F1732D3A-CFF0-45BE-AD79-F83D0272C6C6}"/>
          </ac:grpSpMkLst>
        </pc:grpChg>
        <pc:picChg chg="add mod">
          <ac:chgData name="мария мария" userId="8bc7d8d8a3c39653" providerId="Windows Live" clId="Web-{CBB484B1-C8F2-4802-B91E-4FD6BD82A718}" dt="2021-10-25T19:17:39.595" v="918" actId="14100"/>
          <ac:picMkLst>
            <pc:docMk/>
            <pc:sldMk cId="1286087285" sldId="274"/>
            <ac:picMk id="4" creationId="{0F4DE0C1-2D5A-4496-9AFF-26F9DD315F89}"/>
          </ac:picMkLst>
        </pc:picChg>
      </pc:sldChg>
      <pc:sldChg chg="addSp delSp modSp new mod setBg">
        <pc:chgData name="мария мария" userId="8bc7d8d8a3c39653" providerId="Windows Live" clId="Web-{CBB484B1-C8F2-4802-B91E-4FD6BD82A718}" dt="2021-10-25T19:24:08.745" v="952"/>
        <pc:sldMkLst>
          <pc:docMk/>
          <pc:sldMk cId="789703322" sldId="275"/>
        </pc:sldMkLst>
        <pc:spChg chg="mod">
          <ac:chgData name="мария мария" userId="8bc7d8d8a3c39653" providerId="Windows Live" clId="Web-{CBB484B1-C8F2-4802-B91E-4FD6BD82A718}" dt="2021-10-25T19:24:08.745" v="952"/>
          <ac:spMkLst>
            <pc:docMk/>
            <pc:sldMk cId="789703322" sldId="275"/>
            <ac:spMk id="2" creationId="{7A4F567C-8987-4E6E-A661-C5F868925969}"/>
          </ac:spMkLst>
        </pc:spChg>
        <pc:spChg chg="del mod">
          <ac:chgData name="мария мария" userId="8bc7d8d8a3c39653" providerId="Windows Live" clId="Web-{CBB484B1-C8F2-4802-B91E-4FD6BD82A718}" dt="2021-10-25T19:22:37.086" v="935"/>
          <ac:spMkLst>
            <pc:docMk/>
            <pc:sldMk cId="789703322" sldId="275"/>
            <ac:spMk id="3" creationId="{62C9E4EC-BE8B-4623-9401-6A949468A4FB}"/>
          </ac:spMkLst>
        </pc:spChg>
        <pc:spChg chg="add del">
          <ac:chgData name="мария мария" userId="8bc7d8d8a3c39653" providerId="Windows Live" clId="Web-{CBB484B1-C8F2-4802-B91E-4FD6BD82A718}" dt="2021-10-25T19:24:08.745" v="952"/>
          <ac:spMkLst>
            <pc:docMk/>
            <pc:sldMk cId="789703322" sldId="275"/>
            <ac:spMk id="8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24:08.745" v="952"/>
          <ac:spMkLst>
            <pc:docMk/>
            <pc:sldMk cId="789703322" sldId="275"/>
            <ac:spMk id="15" creationId="{4905C695-F54E-4EF8-8AEF-811D460E7AFE}"/>
          </ac:spMkLst>
        </pc:spChg>
        <pc:spChg chg="add del">
          <ac:chgData name="мария мария" userId="8bc7d8d8a3c39653" providerId="Windows Live" clId="Web-{CBB484B1-C8F2-4802-B91E-4FD6BD82A718}" dt="2021-10-25T19:24:08.745" v="952"/>
          <ac:spMkLst>
            <pc:docMk/>
            <pc:sldMk cId="789703322" sldId="275"/>
            <ac:spMk id="17" creationId="{485CD2A3-2099-476E-9A85-55DC735FA2B7}"/>
          </ac:spMkLst>
        </pc:spChg>
        <pc:spChg chg="add del">
          <ac:chgData name="мария мария" userId="8bc7d8d8a3c39653" providerId="Windows Live" clId="Web-{CBB484B1-C8F2-4802-B91E-4FD6BD82A718}" dt="2021-10-25T19:24:08.729" v="951"/>
          <ac:spMkLst>
            <pc:docMk/>
            <pc:sldMk cId="789703322" sldId="275"/>
            <ac:spMk id="24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24:08.729" v="951"/>
          <ac:spMkLst>
            <pc:docMk/>
            <pc:sldMk cId="789703322" sldId="275"/>
            <ac:spMk id="26" creationId="{4905C695-F54E-4EF8-8AEF-811D460E7AFE}"/>
          </ac:spMkLst>
        </pc:spChg>
        <pc:spChg chg="add del">
          <ac:chgData name="мария мария" userId="8bc7d8d8a3c39653" providerId="Windows Live" clId="Web-{CBB484B1-C8F2-4802-B91E-4FD6BD82A718}" dt="2021-10-25T19:24:00.541" v="949"/>
          <ac:spMkLst>
            <pc:docMk/>
            <pc:sldMk cId="789703322" sldId="275"/>
            <ac:spMk id="27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24:08.729" v="951"/>
          <ac:spMkLst>
            <pc:docMk/>
            <pc:sldMk cId="789703322" sldId="275"/>
            <ac:spMk id="28" creationId="{485CD2A3-2099-476E-9A85-55DC735FA2B7}"/>
          </ac:spMkLst>
        </pc:spChg>
        <pc:spChg chg="add del">
          <ac:chgData name="мария мария" userId="8bc7d8d8a3c39653" providerId="Windows Live" clId="Web-{CBB484B1-C8F2-4802-B91E-4FD6BD82A718}" dt="2021-10-25T19:24:00.541" v="949"/>
          <ac:spMkLst>
            <pc:docMk/>
            <pc:sldMk cId="789703322" sldId="275"/>
            <ac:spMk id="34" creationId="{4905C695-F54E-4EF8-8AEF-811D460E7AFE}"/>
          </ac:spMkLst>
        </pc:spChg>
        <pc:spChg chg="add">
          <ac:chgData name="мария мария" userId="8bc7d8d8a3c39653" providerId="Windows Live" clId="Web-{CBB484B1-C8F2-4802-B91E-4FD6BD82A718}" dt="2021-10-25T19:24:08.745" v="952"/>
          <ac:spMkLst>
            <pc:docMk/>
            <pc:sldMk cId="789703322" sldId="275"/>
            <ac:spMk id="35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24:00.541" v="949"/>
          <ac:spMkLst>
            <pc:docMk/>
            <pc:sldMk cId="789703322" sldId="275"/>
            <ac:spMk id="36" creationId="{485CD2A3-2099-476E-9A85-55DC735FA2B7}"/>
          </ac:spMkLst>
        </pc:spChg>
        <pc:spChg chg="add">
          <ac:chgData name="мария мария" userId="8bc7d8d8a3c39653" providerId="Windows Live" clId="Web-{CBB484B1-C8F2-4802-B91E-4FD6BD82A718}" dt="2021-10-25T19:24:08.745" v="952"/>
          <ac:spMkLst>
            <pc:docMk/>
            <pc:sldMk cId="789703322" sldId="275"/>
            <ac:spMk id="42" creationId="{DD8EACB7-D372-470B-B76E-A829D00310CD}"/>
          </ac:spMkLst>
        </pc:spChg>
        <pc:spChg chg="add">
          <ac:chgData name="мария мария" userId="8bc7d8d8a3c39653" providerId="Windows Live" clId="Web-{CBB484B1-C8F2-4802-B91E-4FD6BD82A718}" dt="2021-10-25T19:24:08.745" v="952"/>
          <ac:spMkLst>
            <pc:docMk/>
            <pc:sldMk cId="789703322" sldId="275"/>
            <ac:spMk id="43" creationId="{C7EA4B13-46D3-41EE-95DA-7B2100DE940B}"/>
          </ac:spMkLst>
        </pc:spChg>
        <pc:grpChg chg="add del">
          <ac:chgData name="мария мария" userId="8bc7d8d8a3c39653" providerId="Windows Live" clId="Web-{CBB484B1-C8F2-4802-B91E-4FD6BD82A718}" dt="2021-10-25T19:24:08.745" v="952"/>
          <ac:grpSpMkLst>
            <pc:docMk/>
            <pc:sldMk cId="789703322" sldId="275"/>
            <ac:grpSpMk id="10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24:08.745" v="952"/>
          <ac:grpSpMkLst>
            <pc:docMk/>
            <pc:sldMk cId="789703322" sldId="275"/>
            <ac:grpSpMk id="19" creationId="{E92979E8-2E86-433E-A7E4-5F102E45A8EE}"/>
          </ac:grpSpMkLst>
        </pc:grpChg>
        <pc:grpChg chg="add del">
          <ac:chgData name="мария мария" userId="8bc7d8d8a3c39653" providerId="Windows Live" clId="Web-{CBB484B1-C8F2-4802-B91E-4FD6BD82A718}" dt="2021-10-25T19:24:08.729" v="951"/>
          <ac:grpSpMkLst>
            <pc:docMk/>
            <pc:sldMk cId="789703322" sldId="275"/>
            <ac:grpSpMk id="25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24:00.541" v="949"/>
          <ac:grpSpMkLst>
            <pc:docMk/>
            <pc:sldMk cId="789703322" sldId="275"/>
            <ac:grpSpMk id="29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24:08.729" v="951"/>
          <ac:grpSpMkLst>
            <pc:docMk/>
            <pc:sldMk cId="789703322" sldId="275"/>
            <ac:grpSpMk id="33" creationId="{E92979E8-2E86-433E-A7E4-5F102E45A8EE}"/>
          </ac:grpSpMkLst>
        </pc:grpChg>
        <pc:grpChg chg="add">
          <ac:chgData name="мария мария" userId="8bc7d8d8a3c39653" providerId="Windows Live" clId="Web-{CBB484B1-C8F2-4802-B91E-4FD6BD82A718}" dt="2021-10-25T19:24:08.745" v="952"/>
          <ac:grpSpMkLst>
            <pc:docMk/>
            <pc:sldMk cId="789703322" sldId="275"/>
            <ac:grpSpMk id="37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24:00.541" v="949"/>
          <ac:grpSpMkLst>
            <pc:docMk/>
            <pc:sldMk cId="789703322" sldId="275"/>
            <ac:grpSpMk id="38" creationId="{E92979E8-2E86-433E-A7E4-5F102E45A8EE}"/>
          </ac:grpSpMkLst>
        </pc:grpChg>
        <pc:grpChg chg="add">
          <ac:chgData name="мария мария" userId="8bc7d8d8a3c39653" providerId="Windows Live" clId="Web-{CBB484B1-C8F2-4802-B91E-4FD6BD82A718}" dt="2021-10-25T19:24:08.745" v="952"/>
          <ac:grpSpMkLst>
            <pc:docMk/>
            <pc:sldMk cId="789703322" sldId="275"/>
            <ac:grpSpMk id="44" creationId="{DCEEEBE1-DC7B-4168-90C6-DB88876E30DD}"/>
          </ac:grpSpMkLst>
        </pc:grpChg>
        <pc:picChg chg="add mod ord">
          <ac:chgData name="мария мария" userId="8bc7d8d8a3c39653" providerId="Windows Live" clId="Web-{CBB484B1-C8F2-4802-B91E-4FD6BD82A718}" dt="2021-10-25T19:24:08.745" v="952"/>
          <ac:picMkLst>
            <pc:docMk/>
            <pc:sldMk cId="789703322" sldId="275"/>
            <ac:picMk id="4" creationId="{8110DC3A-2C1C-4B1C-B40E-072D796CED67}"/>
          </ac:picMkLst>
        </pc:picChg>
        <pc:picChg chg="add mod">
          <ac:chgData name="мария мария" userId="8bc7d8d8a3c39653" providerId="Windows Live" clId="Web-{CBB484B1-C8F2-4802-B91E-4FD6BD82A718}" dt="2021-10-25T19:24:08.745" v="952"/>
          <ac:picMkLst>
            <pc:docMk/>
            <pc:sldMk cId="789703322" sldId="275"/>
            <ac:picMk id="5" creationId="{6DEEB05D-0F93-49D8-86AD-5EDC31A947A9}"/>
          </ac:picMkLst>
        </pc:picChg>
      </pc:sldChg>
      <pc:sldChg chg="addSp delSp modSp new mod setBg">
        <pc:chgData name="мария мария" userId="8bc7d8d8a3c39653" providerId="Windows Live" clId="Web-{CBB484B1-C8F2-4802-B91E-4FD6BD82A718}" dt="2021-10-25T19:30:38.707" v="970"/>
        <pc:sldMkLst>
          <pc:docMk/>
          <pc:sldMk cId="2614598625" sldId="276"/>
        </pc:sldMkLst>
        <pc:spChg chg="mod">
          <ac:chgData name="мария мария" userId="8bc7d8d8a3c39653" providerId="Windows Live" clId="Web-{CBB484B1-C8F2-4802-B91E-4FD6BD82A718}" dt="2021-10-25T19:30:16.676" v="967"/>
          <ac:spMkLst>
            <pc:docMk/>
            <pc:sldMk cId="2614598625" sldId="276"/>
            <ac:spMk id="2" creationId="{B03C56BC-7DE7-410C-9CEB-5DBC8D2A182C}"/>
          </ac:spMkLst>
        </pc:spChg>
        <pc:spChg chg="del mod">
          <ac:chgData name="мария мария" userId="8bc7d8d8a3c39653" providerId="Windows Live" clId="Web-{CBB484B1-C8F2-4802-B91E-4FD6BD82A718}" dt="2021-10-25T19:30:38.707" v="970"/>
          <ac:spMkLst>
            <pc:docMk/>
            <pc:sldMk cId="2614598625" sldId="276"/>
            <ac:spMk id="3" creationId="{EEB9B7BF-07E7-4A34-A560-1B5AA326F60D}"/>
          </ac:spMkLst>
        </pc:spChg>
        <pc:spChg chg="add">
          <ac:chgData name="мария мария" userId="8bc7d8d8a3c39653" providerId="Windows Live" clId="Web-{CBB484B1-C8F2-4802-B91E-4FD6BD82A718}" dt="2021-10-25T19:30:16.676" v="967"/>
          <ac:spMkLst>
            <pc:docMk/>
            <pc:sldMk cId="2614598625" sldId="276"/>
            <ac:spMk id="9" creationId="{9D3B3C7E-BC2D-4436-8B03-AC421FA66787}"/>
          </ac:spMkLst>
        </pc:spChg>
        <pc:spChg chg="add">
          <ac:chgData name="мария мария" userId="8bc7d8d8a3c39653" providerId="Windows Live" clId="Web-{CBB484B1-C8F2-4802-B91E-4FD6BD82A718}" dt="2021-10-25T19:30:16.676" v="967"/>
          <ac:spMkLst>
            <pc:docMk/>
            <pc:sldMk cId="2614598625" sldId="276"/>
            <ac:spMk id="16" creationId="{DD8EACB7-D372-470B-B76E-A829D00310CD}"/>
          </ac:spMkLst>
        </pc:spChg>
        <pc:spChg chg="add">
          <ac:chgData name="мария мария" userId="8bc7d8d8a3c39653" providerId="Windows Live" clId="Web-{CBB484B1-C8F2-4802-B91E-4FD6BD82A718}" dt="2021-10-25T19:30:16.676" v="967"/>
          <ac:spMkLst>
            <pc:docMk/>
            <pc:sldMk cId="2614598625" sldId="276"/>
            <ac:spMk id="18" creationId="{FBE11A49-02A1-4D4C-9A49-CDF496B1094F}"/>
          </ac:spMkLst>
        </pc:spChg>
        <pc:grpChg chg="add">
          <ac:chgData name="мария мария" userId="8bc7d8d8a3c39653" providerId="Windows Live" clId="Web-{CBB484B1-C8F2-4802-B91E-4FD6BD82A718}" dt="2021-10-25T19:30:16.676" v="967"/>
          <ac:grpSpMkLst>
            <pc:docMk/>
            <pc:sldMk cId="2614598625" sldId="276"/>
            <ac:grpSpMk id="11" creationId="{79B5D0C1-066E-4C02-A6B8-59FAE4A19724}"/>
          </ac:grpSpMkLst>
        </pc:grpChg>
        <pc:grpChg chg="add">
          <ac:chgData name="мария мария" userId="8bc7d8d8a3c39653" providerId="Windows Live" clId="Web-{CBB484B1-C8F2-4802-B91E-4FD6BD82A718}" dt="2021-10-25T19:30:16.676" v="967"/>
          <ac:grpSpMkLst>
            <pc:docMk/>
            <pc:sldMk cId="2614598625" sldId="276"/>
            <ac:grpSpMk id="20" creationId="{F1732D3A-CFF0-45BE-AD79-F83D0272C6C6}"/>
          </ac:grpSpMkLst>
        </pc:grpChg>
        <pc:picChg chg="add mod">
          <ac:chgData name="мария мария" userId="8bc7d8d8a3c39653" providerId="Windows Live" clId="Web-{CBB484B1-C8F2-4802-B91E-4FD6BD82A718}" dt="2021-10-25T19:30:35.020" v="969" actId="1076"/>
          <ac:picMkLst>
            <pc:docMk/>
            <pc:sldMk cId="2614598625" sldId="276"/>
            <ac:picMk id="4" creationId="{1DA07C7D-77DA-40D6-B53D-4F39E7E4F7B2}"/>
          </ac:picMkLst>
        </pc:picChg>
      </pc:sldChg>
      <pc:sldChg chg="addSp delSp modSp new mod setBg">
        <pc:chgData name="мария мария" userId="8bc7d8d8a3c39653" providerId="Windows Live" clId="Web-{CBB484B1-C8F2-4802-B91E-4FD6BD82A718}" dt="2021-10-25T19:37:31.967" v="1001"/>
        <pc:sldMkLst>
          <pc:docMk/>
          <pc:sldMk cId="4150567041" sldId="277"/>
        </pc:sldMkLst>
        <pc:spChg chg="mod ord">
          <ac:chgData name="мария мария" userId="8bc7d8d8a3c39653" providerId="Windows Live" clId="Web-{CBB484B1-C8F2-4802-B91E-4FD6BD82A718}" dt="2021-10-25T19:37:31.967" v="1001"/>
          <ac:spMkLst>
            <pc:docMk/>
            <pc:sldMk cId="4150567041" sldId="277"/>
            <ac:spMk id="2" creationId="{A6336AEB-F8D9-4762-A782-ED23F0C9FEFC}"/>
          </ac:spMkLst>
        </pc:spChg>
        <pc:spChg chg="del">
          <ac:chgData name="мария мария" userId="8bc7d8d8a3c39653" providerId="Windows Live" clId="Web-{CBB484B1-C8F2-4802-B91E-4FD6BD82A718}" dt="2021-10-25T19:34:15.416" v="989"/>
          <ac:spMkLst>
            <pc:docMk/>
            <pc:sldMk cId="4150567041" sldId="277"/>
            <ac:spMk id="3" creationId="{C1427950-BEBF-4313-A42D-CCE433FC3B33}"/>
          </ac:spMkLst>
        </pc:spChg>
        <pc:spChg chg="add del">
          <ac:chgData name="мария мария" userId="8bc7d8d8a3c39653" providerId="Windows Live" clId="Web-{CBB484B1-C8F2-4802-B91E-4FD6BD82A718}" dt="2021-10-25T19:37:31.952" v="1000"/>
          <ac:spMkLst>
            <pc:docMk/>
            <pc:sldMk cId="4150567041" sldId="277"/>
            <ac:spMk id="9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37:31.952" v="1000"/>
          <ac:spMkLst>
            <pc:docMk/>
            <pc:sldMk cId="4150567041" sldId="277"/>
            <ac:spMk id="11" creationId="{4905C695-F54E-4EF8-8AEF-811D460E7AFE}"/>
          </ac:spMkLst>
        </pc:spChg>
        <pc:spChg chg="add del">
          <ac:chgData name="мария мария" userId="8bc7d8d8a3c39653" providerId="Windows Live" clId="Web-{CBB484B1-C8F2-4802-B91E-4FD6BD82A718}" dt="2021-10-25T19:37:19.592" v="998"/>
          <ac:spMkLst>
            <pc:docMk/>
            <pc:sldMk cId="4150567041" sldId="277"/>
            <ac:spMk id="12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37:31.952" v="1000"/>
          <ac:spMkLst>
            <pc:docMk/>
            <pc:sldMk cId="4150567041" sldId="277"/>
            <ac:spMk id="13" creationId="{485CD2A3-2099-476E-9A85-55DC735FA2B7}"/>
          </ac:spMkLst>
        </pc:spChg>
        <pc:spChg chg="add del">
          <ac:chgData name="мария мария" userId="8bc7d8d8a3c39653" providerId="Windows Live" clId="Web-{CBB484B1-C8F2-4802-B91E-4FD6BD82A718}" dt="2021-10-25T19:37:19.592" v="998"/>
          <ac:spMkLst>
            <pc:docMk/>
            <pc:sldMk cId="4150567041" sldId="277"/>
            <ac:spMk id="19" creationId="{DD8EACB7-D372-470B-B76E-A829D00310CD}"/>
          </ac:spMkLst>
        </pc:spChg>
        <pc:spChg chg="add">
          <ac:chgData name="мария мария" userId="8bc7d8d8a3c39653" providerId="Windows Live" clId="Web-{CBB484B1-C8F2-4802-B91E-4FD6BD82A718}" dt="2021-10-25T19:37:31.967" v="1001"/>
          <ac:spMkLst>
            <pc:docMk/>
            <pc:sldMk cId="4150567041" sldId="277"/>
            <ac:spMk id="20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37:19.592" v="998"/>
          <ac:spMkLst>
            <pc:docMk/>
            <pc:sldMk cId="4150567041" sldId="277"/>
            <ac:spMk id="21" creationId="{F929E8E6-DB7F-47E8-AFC5-86183F2EC953}"/>
          </ac:spMkLst>
        </pc:spChg>
        <pc:spChg chg="add">
          <ac:chgData name="мария мария" userId="8bc7d8d8a3c39653" providerId="Windows Live" clId="Web-{CBB484B1-C8F2-4802-B91E-4FD6BD82A718}" dt="2021-10-25T19:37:31.967" v="1001"/>
          <ac:spMkLst>
            <pc:docMk/>
            <pc:sldMk cId="4150567041" sldId="277"/>
            <ac:spMk id="27" creationId="{DD8EACB7-D372-470B-B76E-A829D00310CD}"/>
          </ac:spMkLst>
        </pc:spChg>
        <pc:spChg chg="add">
          <ac:chgData name="мария мария" userId="8bc7d8d8a3c39653" providerId="Windows Live" clId="Web-{CBB484B1-C8F2-4802-B91E-4FD6BD82A718}" dt="2021-10-25T19:37:31.967" v="1001"/>
          <ac:spMkLst>
            <pc:docMk/>
            <pc:sldMk cId="4150567041" sldId="277"/>
            <ac:spMk id="28" creationId="{C7EA4B13-46D3-41EE-95DA-7B2100DE940B}"/>
          </ac:spMkLst>
        </pc:spChg>
        <pc:grpChg chg="add del">
          <ac:chgData name="мария мария" userId="8bc7d8d8a3c39653" providerId="Windows Live" clId="Web-{CBB484B1-C8F2-4802-B91E-4FD6BD82A718}" dt="2021-10-25T19:37:31.952" v="1000"/>
          <ac:grpSpMkLst>
            <pc:docMk/>
            <pc:sldMk cId="4150567041" sldId="277"/>
            <ac:grpSpMk id="10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37:19.592" v="998"/>
          <ac:grpSpMkLst>
            <pc:docMk/>
            <pc:sldMk cId="4150567041" sldId="277"/>
            <ac:grpSpMk id="14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37:31.952" v="1000"/>
          <ac:grpSpMkLst>
            <pc:docMk/>
            <pc:sldMk cId="4150567041" sldId="277"/>
            <ac:grpSpMk id="18" creationId="{E92979E8-2E86-433E-A7E4-5F102E45A8EE}"/>
          </ac:grpSpMkLst>
        </pc:grpChg>
        <pc:grpChg chg="add">
          <ac:chgData name="мария мария" userId="8bc7d8d8a3c39653" providerId="Windows Live" clId="Web-{CBB484B1-C8F2-4802-B91E-4FD6BD82A718}" dt="2021-10-25T19:37:31.967" v="1001"/>
          <ac:grpSpMkLst>
            <pc:docMk/>
            <pc:sldMk cId="4150567041" sldId="277"/>
            <ac:grpSpMk id="22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37:19.592" v="998"/>
          <ac:grpSpMkLst>
            <pc:docMk/>
            <pc:sldMk cId="4150567041" sldId="277"/>
            <ac:grpSpMk id="23" creationId="{75ED3480-6E45-4DBB-9EAA-123A117074F2}"/>
          </ac:grpSpMkLst>
        </pc:grpChg>
        <pc:grpChg chg="add">
          <ac:chgData name="мария мария" userId="8bc7d8d8a3c39653" providerId="Windows Live" clId="Web-{CBB484B1-C8F2-4802-B91E-4FD6BD82A718}" dt="2021-10-25T19:37:31.967" v="1001"/>
          <ac:grpSpMkLst>
            <pc:docMk/>
            <pc:sldMk cId="4150567041" sldId="277"/>
            <ac:grpSpMk id="29" creationId="{DCEEEBE1-DC7B-4168-90C6-DB88876E30DD}"/>
          </ac:grpSpMkLst>
        </pc:grpChg>
        <pc:picChg chg="add mod ord">
          <ac:chgData name="мария мария" userId="8bc7d8d8a3c39653" providerId="Windows Live" clId="Web-{CBB484B1-C8F2-4802-B91E-4FD6BD82A718}" dt="2021-10-25T19:37:31.967" v="1001"/>
          <ac:picMkLst>
            <pc:docMk/>
            <pc:sldMk cId="4150567041" sldId="277"/>
            <ac:picMk id="4" creationId="{0A8D79A1-E6B7-4620-81CD-78C7A68F64E6}"/>
          </ac:picMkLst>
        </pc:picChg>
        <pc:picChg chg="add mod ord">
          <ac:chgData name="мария мария" userId="8bc7d8d8a3c39653" providerId="Windows Live" clId="Web-{CBB484B1-C8F2-4802-B91E-4FD6BD82A718}" dt="2021-10-25T19:37:31.967" v="1001"/>
          <ac:picMkLst>
            <pc:docMk/>
            <pc:sldMk cId="4150567041" sldId="277"/>
            <ac:picMk id="5" creationId="{C68E43AF-0C1A-4FF2-8B33-74F77C33ECE5}"/>
          </ac:picMkLst>
        </pc:picChg>
        <pc:picChg chg="add mod ord">
          <ac:chgData name="мария мария" userId="8bc7d8d8a3c39653" providerId="Windows Live" clId="Web-{CBB484B1-C8F2-4802-B91E-4FD6BD82A718}" dt="2021-10-25T19:37:31.967" v="1001"/>
          <ac:picMkLst>
            <pc:docMk/>
            <pc:sldMk cId="4150567041" sldId="277"/>
            <ac:picMk id="6" creationId="{4C04AC03-63C5-4C8B-BF5B-F3E54A7BA744}"/>
          </ac:picMkLst>
        </pc:picChg>
        <pc:picChg chg="add mod ord">
          <ac:chgData name="мария мария" userId="8bc7d8d8a3c39653" providerId="Windows Live" clId="Web-{CBB484B1-C8F2-4802-B91E-4FD6BD82A718}" dt="2021-10-25T19:37:31.967" v="1001"/>
          <ac:picMkLst>
            <pc:docMk/>
            <pc:sldMk cId="4150567041" sldId="277"/>
            <ac:picMk id="7" creationId="{CDC507DD-7FB8-4811-A856-D64777EA9D7E}"/>
          </ac:picMkLst>
        </pc:picChg>
      </pc:sldChg>
      <pc:sldChg chg="addSp delSp modSp new mod setBg modClrScheme delDesignElem chgLayout">
        <pc:chgData name="мария мария" userId="8bc7d8d8a3c39653" providerId="Windows Live" clId="Web-{CBB484B1-C8F2-4802-B91E-4FD6BD82A718}" dt="2021-10-25T19:44:47.040" v="1012" actId="1076"/>
        <pc:sldMkLst>
          <pc:docMk/>
          <pc:sldMk cId="2862007714" sldId="278"/>
        </pc:sldMkLst>
        <pc:spChg chg="del">
          <ac:chgData name="мария мария" userId="8bc7d8d8a3c39653" providerId="Windows Live" clId="Web-{CBB484B1-C8F2-4802-B91E-4FD6BD82A718}" dt="2021-10-25T19:42:18.740" v="1003"/>
          <ac:spMkLst>
            <pc:docMk/>
            <pc:sldMk cId="2862007714" sldId="278"/>
            <ac:spMk id="2" creationId="{0DB3D94B-8852-4254-A1DB-29B93929C9F7}"/>
          </ac:spMkLst>
        </pc:spChg>
        <pc:spChg chg="del">
          <ac:chgData name="мария мария" userId="8bc7d8d8a3c39653" providerId="Windows Live" clId="Web-{CBB484B1-C8F2-4802-B91E-4FD6BD82A718}" dt="2021-10-25T19:42:25.287" v="1004"/>
          <ac:spMkLst>
            <pc:docMk/>
            <pc:sldMk cId="2862007714" sldId="278"/>
            <ac:spMk id="3" creationId="{54038BDE-6372-4417-ABEC-5CD9F8E3D0E0}"/>
          </ac:spMkLst>
        </pc:spChg>
        <pc:spChg chg="add del">
          <ac:chgData name="мария мария" userId="8bc7d8d8a3c39653" providerId="Windows Live" clId="Web-{CBB484B1-C8F2-4802-B91E-4FD6BD82A718}" dt="2021-10-25T19:44:12.821" v="1009"/>
          <ac:spMkLst>
            <pc:docMk/>
            <pc:sldMk cId="2862007714" sldId="278"/>
            <ac:spMk id="10" creationId="{9D3B3C7E-BC2D-4436-8B03-AC421FA66787}"/>
          </ac:spMkLst>
        </pc:spChg>
        <pc:spChg chg="add del">
          <ac:chgData name="мария мария" userId="8bc7d8d8a3c39653" providerId="Windows Live" clId="Web-{CBB484B1-C8F2-4802-B91E-4FD6BD82A718}" dt="2021-10-25T19:44:12.821" v="1009"/>
          <ac:spMkLst>
            <pc:docMk/>
            <pc:sldMk cId="2862007714" sldId="278"/>
            <ac:spMk id="17" creationId="{DD8EACB7-D372-470B-B76E-A829D00310CD}"/>
          </ac:spMkLst>
        </pc:spChg>
        <pc:spChg chg="add del">
          <ac:chgData name="мария мария" userId="8bc7d8d8a3c39653" providerId="Windows Live" clId="Web-{CBB484B1-C8F2-4802-B91E-4FD6BD82A718}" dt="2021-10-25T19:44:12.821" v="1009"/>
          <ac:spMkLst>
            <pc:docMk/>
            <pc:sldMk cId="2862007714" sldId="278"/>
            <ac:spMk id="19" creationId="{C7EA4B13-46D3-41EE-95DA-7B2100DE940B}"/>
          </ac:spMkLst>
        </pc:spChg>
        <pc:grpChg chg="add del">
          <ac:chgData name="мария мария" userId="8bc7d8d8a3c39653" providerId="Windows Live" clId="Web-{CBB484B1-C8F2-4802-B91E-4FD6BD82A718}" dt="2021-10-25T19:44:12.821" v="1009"/>
          <ac:grpSpMkLst>
            <pc:docMk/>
            <pc:sldMk cId="2862007714" sldId="278"/>
            <ac:grpSpMk id="12" creationId="{79B5D0C1-066E-4C02-A6B8-59FAE4A19724}"/>
          </ac:grpSpMkLst>
        </pc:grpChg>
        <pc:grpChg chg="add del">
          <ac:chgData name="мария мария" userId="8bc7d8d8a3c39653" providerId="Windows Live" clId="Web-{CBB484B1-C8F2-4802-B91E-4FD6BD82A718}" dt="2021-10-25T19:44:12.821" v="1009"/>
          <ac:grpSpMkLst>
            <pc:docMk/>
            <pc:sldMk cId="2862007714" sldId="278"/>
            <ac:grpSpMk id="21" creationId="{DCEEEBE1-DC7B-4168-90C6-DB88876E30DD}"/>
          </ac:grpSpMkLst>
        </pc:grpChg>
        <pc:picChg chg="add mod">
          <ac:chgData name="мария мария" userId="8bc7d8d8a3c39653" providerId="Windows Live" clId="Web-{CBB484B1-C8F2-4802-B91E-4FD6BD82A718}" dt="2021-10-25T19:44:47.040" v="1012" actId="1076"/>
          <ac:picMkLst>
            <pc:docMk/>
            <pc:sldMk cId="2862007714" sldId="278"/>
            <ac:picMk id="4" creationId="{A15DF382-C6B5-4AB3-9C21-6A74116E2CAD}"/>
          </ac:picMkLst>
        </pc:picChg>
        <pc:picChg chg="add mod">
          <ac:chgData name="мария мария" userId="8bc7d8d8a3c39653" providerId="Windows Live" clId="Web-{CBB484B1-C8F2-4802-B91E-4FD6BD82A718}" dt="2021-10-25T19:44:45.056" v="1011" actId="1076"/>
          <ac:picMkLst>
            <pc:docMk/>
            <pc:sldMk cId="2862007714" sldId="278"/>
            <ac:picMk id="5" creationId="{AEA6E92E-7692-48D9-BB04-A33D2ADC5649}"/>
          </ac:picMkLst>
        </pc:picChg>
      </pc:sldChg>
      <pc:sldChg chg="addSp modSp new">
        <pc:chgData name="мария мария" userId="8bc7d8d8a3c39653" providerId="Windows Live" clId="Web-{CBB484B1-C8F2-4802-B91E-4FD6BD82A718}" dt="2021-10-25T19:49:19.625" v="1020" actId="1076"/>
        <pc:sldMkLst>
          <pc:docMk/>
          <pc:sldMk cId="3502942569" sldId="279"/>
        </pc:sldMkLst>
        <pc:picChg chg="add mod">
          <ac:chgData name="мария мария" userId="8bc7d8d8a3c39653" providerId="Windows Live" clId="Web-{CBB484B1-C8F2-4802-B91E-4FD6BD82A718}" dt="2021-10-25T19:47:21.138" v="1016" actId="1076"/>
          <ac:picMkLst>
            <pc:docMk/>
            <pc:sldMk cId="3502942569" sldId="279"/>
            <ac:picMk id="2" creationId="{70599894-EE62-47C1-BBDF-B8EBBC5977DC}"/>
          </ac:picMkLst>
        </pc:picChg>
        <pc:picChg chg="add mod">
          <ac:chgData name="мария мария" userId="8bc7d8d8a3c39653" providerId="Windows Live" clId="Web-{CBB484B1-C8F2-4802-B91E-4FD6BD82A718}" dt="2021-10-25T19:49:19.625" v="1020" actId="1076"/>
          <ac:picMkLst>
            <pc:docMk/>
            <pc:sldMk cId="3502942569" sldId="279"/>
            <ac:picMk id="3" creationId="{99D9A290-11C0-487A-B9A6-F9AF81C4879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5B8C7-4EED-4844-A42A-252D3AF10E4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8A07F5-E0F9-4C89-837A-8F67D103E7B9}">
      <dgm:prSet/>
      <dgm:spPr/>
      <dgm:t>
        <a:bodyPr/>
        <a:lstStyle/>
        <a:p>
          <a:r>
            <a:rPr lang="en-US" dirty="0" err="1">
              <a:solidFill>
                <a:srgbClr val="FF0000"/>
              </a:solidFill>
            </a:rPr>
            <a:t>Понедельник</a:t>
          </a:r>
          <a:endParaRPr lang="en-US" dirty="0">
            <a:solidFill>
              <a:srgbClr val="FF0000"/>
            </a:solidFill>
          </a:endParaRPr>
        </a:p>
      </dgm:t>
    </dgm:pt>
    <dgm:pt modelId="{1A922B74-7ECF-4A75-A412-B11139E1A66B}" type="parTrans" cxnId="{7A763C06-FC39-4A41-9E5C-4413E73F36DE}">
      <dgm:prSet/>
      <dgm:spPr/>
      <dgm:t>
        <a:bodyPr/>
        <a:lstStyle/>
        <a:p>
          <a:endParaRPr lang="en-US"/>
        </a:p>
      </dgm:t>
    </dgm:pt>
    <dgm:pt modelId="{72F5EBC7-323E-46F4-BE96-85CBB4CFDF56}" type="sibTrans" cxnId="{7A763C06-FC39-4A41-9E5C-4413E73F36DE}">
      <dgm:prSet/>
      <dgm:spPr/>
      <dgm:t>
        <a:bodyPr/>
        <a:lstStyle/>
        <a:p>
          <a:endParaRPr lang="en-US"/>
        </a:p>
      </dgm:t>
    </dgm:pt>
    <dgm:pt modelId="{84CEB59F-F940-489D-A5AD-613676A64BF7}">
      <dgm:prSet/>
      <dgm:spPr/>
      <dgm:t>
        <a:bodyPr/>
        <a:lstStyle/>
        <a:p>
          <a:r>
            <a:rPr lang="en-US"/>
            <a:t>15:25-16:10 Хайтек (301 каб.)</a:t>
          </a:r>
          <a:endParaRPr lang="en-US" dirty="0"/>
        </a:p>
      </dgm:t>
    </dgm:pt>
    <dgm:pt modelId="{9309C3F8-E179-4D24-B387-3AE473725B0F}" type="parTrans" cxnId="{062434BE-32A6-452F-8CA5-9462348F84A0}">
      <dgm:prSet/>
      <dgm:spPr/>
      <dgm:t>
        <a:bodyPr/>
        <a:lstStyle/>
        <a:p>
          <a:endParaRPr lang="en-US"/>
        </a:p>
      </dgm:t>
    </dgm:pt>
    <dgm:pt modelId="{C610998C-4B6D-477A-BA66-EFEE75A74BB8}" type="sibTrans" cxnId="{062434BE-32A6-452F-8CA5-9462348F84A0}">
      <dgm:prSet/>
      <dgm:spPr/>
      <dgm:t>
        <a:bodyPr/>
        <a:lstStyle/>
        <a:p>
          <a:endParaRPr lang="en-US"/>
        </a:p>
      </dgm:t>
    </dgm:pt>
    <dgm:pt modelId="{7536147D-8C5D-4A3B-BE78-6C96220C3102}">
      <dgm:prSet/>
      <dgm:spPr/>
      <dgm:t>
        <a:bodyPr/>
        <a:lstStyle/>
        <a:p>
          <a:r>
            <a:rPr lang="en-US"/>
            <a:t>16:20-17:05 Туризм (спорт. Зал)</a:t>
          </a:r>
          <a:endParaRPr lang="en-US" dirty="0"/>
        </a:p>
      </dgm:t>
    </dgm:pt>
    <dgm:pt modelId="{9849E915-3F49-4D2E-B8D1-4CDEEC4401C6}" type="parTrans" cxnId="{DB9E65FD-4223-45BB-AA2C-9E74791AA4A1}">
      <dgm:prSet/>
      <dgm:spPr/>
      <dgm:t>
        <a:bodyPr/>
        <a:lstStyle/>
        <a:p>
          <a:endParaRPr lang="en-US"/>
        </a:p>
      </dgm:t>
    </dgm:pt>
    <dgm:pt modelId="{0E016FBB-04E2-458B-8608-8B27171A844C}" type="sibTrans" cxnId="{DB9E65FD-4223-45BB-AA2C-9E74791AA4A1}">
      <dgm:prSet/>
      <dgm:spPr/>
      <dgm:t>
        <a:bodyPr/>
        <a:lstStyle/>
        <a:p>
          <a:endParaRPr lang="en-US"/>
        </a:p>
      </dgm:t>
    </dgm:pt>
    <dgm:pt modelId="{B77CA6FB-34A5-4E4C-A368-755E5DCFA731}">
      <dgm:prSet/>
      <dgm:spPr/>
      <dgm:t>
        <a:bodyPr/>
        <a:lstStyle/>
        <a:p>
          <a:r>
            <a:rPr lang="en-US" dirty="0" err="1">
              <a:solidFill>
                <a:srgbClr val="FF0000"/>
              </a:solidFill>
            </a:rPr>
            <a:t>Вторник</a:t>
          </a:r>
          <a:endParaRPr lang="en-US" dirty="0">
            <a:solidFill>
              <a:srgbClr val="FF0000"/>
            </a:solidFill>
          </a:endParaRPr>
        </a:p>
      </dgm:t>
    </dgm:pt>
    <dgm:pt modelId="{83E725FA-EF8C-4931-8951-79BE6E1C1B31}" type="parTrans" cxnId="{149B4E36-D275-47D1-9B3F-167948CFB70D}">
      <dgm:prSet/>
      <dgm:spPr/>
      <dgm:t>
        <a:bodyPr/>
        <a:lstStyle/>
        <a:p>
          <a:endParaRPr lang="en-US"/>
        </a:p>
      </dgm:t>
    </dgm:pt>
    <dgm:pt modelId="{1A6A869A-121C-4211-98B4-524B177FB449}" type="sibTrans" cxnId="{149B4E36-D275-47D1-9B3F-167948CFB70D}">
      <dgm:prSet/>
      <dgm:spPr/>
      <dgm:t>
        <a:bodyPr/>
        <a:lstStyle/>
        <a:p>
          <a:endParaRPr lang="en-US"/>
        </a:p>
      </dgm:t>
    </dgm:pt>
    <dgm:pt modelId="{DED16D74-F551-4EAA-838C-DC18A964EFE2}">
      <dgm:prSet/>
      <dgm:spPr/>
      <dgm:t>
        <a:bodyPr/>
        <a:lstStyle/>
        <a:p>
          <a:r>
            <a:rPr lang="en-US"/>
            <a:t>15:25-16:10 Палитра (416 каб.)</a:t>
          </a:r>
          <a:endParaRPr lang="en-US" dirty="0"/>
        </a:p>
      </dgm:t>
    </dgm:pt>
    <dgm:pt modelId="{3216E003-4249-4BFB-A537-88506D0E095F}" type="parTrans" cxnId="{01ECC4D6-98A0-4003-8F04-6EDB913A3AD0}">
      <dgm:prSet/>
      <dgm:spPr/>
      <dgm:t>
        <a:bodyPr/>
        <a:lstStyle/>
        <a:p>
          <a:endParaRPr lang="en-US"/>
        </a:p>
      </dgm:t>
    </dgm:pt>
    <dgm:pt modelId="{6CF32973-DCEB-4A94-8AE6-8475999CD2C1}" type="sibTrans" cxnId="{01ECC4D6-98A0-4003-8F04-6EDB913A3AD0}">
      <dgm:prSet/>
      <dgm:spPr/>
      <dgm:t>
        <a:bodyPr/>
        <a:lstStyle/>
        <a:p>
          <a:endParaRPr lang="en-US"/>
        </a:p>
      </dgm:t>
    </dgm:pt>
    <dgm:pt modelId="{DC39BB30-631A-4471-80D8-5AF8656451FB}">
      <dgm:prSet/>
      <dgm:spPr/>
      <dgm:t>
        <a:bodyPr/>
        <a:lstStyle/>
        <a:p>
          <a:r>
            <a:rPr lang="en-US" dirty="0" err="1">
              <a:solidFill>
                <a:srgbClr val="FF0000"/>
              </a:solidFill>
            </a:rPr>
            <a:t>Среда</a:t>
          </a:r>
          <a:endParaRPr lang="en-US" dirty="0">
            <a:solidFill>
              <a:srgbClr val="FF0000"/>
            </a:solidFill>
          </a:endParaRPr>
        </a:p>
      </dgm:t>
    </dgm:pt>
    <dgm:pt modelId="{1BBA24E6-BED5-4A4F-A939-7C15F3C5267A}" type="parTrans" cxnId="{AB2BB0A3-D302-48E4-85F5-0B4A7A5A80CB}">
      <dgm:prSet/>
      <dgm:spPr/>
      <dgm:t>
        <a:bodyPr/>
        <a:lstStyle/>
        <a:p>
          <a:endParaRPr lang="en-US"/>
        </a:p>
      </dgm:t>
    </dgm:pt>
    <dgm:pt modelId="{90C12713-3407-4BF4-A06B-967AE0591A56}" type="sibTrans" cxnId="{AB2BB0A3-D302-48E4-85F5-0B4A7A5A80CB}">
      <dgm:prSet/>
      <dgm:spPr/>
      <dgm:t>
        <a:bodyPr/>
        <a:lstStyle/>
        <a:p>
          <a:endParaRPr lang="en-US"/>
        </a:p>
      </dgm:t>
    </dgm:pt>
    <dgm:pt modelId="{7938276D-1C0C-41C7-A08C-0D953F062DF3}">
      <dgm:prSet/>
      <dgm:spPr/>
      <dgm:t>
        <a:bodyPr/>
        <a:lstStyle/>
        <a:p>
          <a:r>
            <a:rPr lang="en-US"/>
            <a:t>14:30-15:15 Культурное наследие крымскотатарского народа (115 каб.)</a:t>
          </a:r>
          <a:endParaRPr lang="en-US" dirty="0"/>
        </a:p>
      </dgm:t>
    </dgm:pt>
    <dgm:pt modelId="{D5446FD0-F272-4652-817D-8D7F5C83820C}" type="parTrans" cxnId="{ED977FB5-4CDE-4A75-968C-0B11F9128C77}">
      <dgm:prSet/>
      <dgm:spPr/>
      <dgm:t>
        <a:bodyPr/>
        <a:lstStyle/>
        <a:p>
          <a:endParaRPr lang="en-US"/>
        </a:p>
      </dgm:t>
    </dgm:pt>
    <dgm:pt modelId="{8D617389-3928-4DB3-9449-684A2986AEE3}" type="sibTrans" cxnId="{ED977FB5-4CDE-4A75-968C-0B11F9128C77}">
      <dgm:prSet/>
      <dgm:spPr/>
      <dgm:t>
        <a:bodyPr/>
        <a:lstStyle/>
        <a:p>
          <a:endParaRPr lang="en-US"/>
        </a:p>
      </dgm:t>
    </dgm:pt>
    <dgm:pt modelId="{210897D4-1E97-4DFE-856B-06CE711B9789}">
      <dgm:prSet/>
      <dgm:spPr/>
      <dgm:t>
        <a:bodyPr/>
        <a:lstStyle/>
        <a:p>
          <a:r>
            <a:rPr lang="en-US"/>
            <a:t>15:25-16:10 Туризм (спорт. Зал)</a:t>
          </a:r>
          <a:endParaRPr lang="en-US" dirty="0"/>
        </a:p>
      </dgm:t>
    </dgm:pt>
    <dgm:pt modelId="{8FDADD64-4F61-455D-8F6D-0059E6A06FF9}" type="parTrans" cxnId="{4E94AF0E-6016-44B9-9F7E-FFCB0E3DE3EC}">
      <dgm:prSet/>
      <dgm:spPr/>
      <dgm:t>
        <a:bodyPr/>
        <a:lstStyle/>
        <a:p>
          <a:endParaRPr lang="en-US"/>
        </a:p>
      </dgm:t>
    </dgm:pt>
    <dgm:pt modelId="{8E6EBBD3-549D-4AC6-AC43-3DCC3BED7BED}" type="sibTrans" cxnId="{4E94AF0E-6016-44B9-9F7E-FFCB0E3DE3EC}">
      <dgm:prSet/>
      <dgm:spPr/>
      <dgm:t>
        <a:bodyPr/>
        <a:lstStyle/>
        <a:p>
          <a:endParaRPr lang="en-US"/>
        </a:p>
      </dgm:t>
    </dgm:pt>
    <dgm:pt modelId="{2657BD10-D8EB-4BB8-91DA-8DD71CB2BAB2}">
      <dgm:prSet/>
      <dgm:spPr/>
      <dgm:t>
        <a:bodyPr/>
        <a:lstStyle/>
        <a:p>
          <a:r>
            <a:rPr lang="en-US"/>
            <a:t>17:10-17:55 Легкая атлетика</a:t>
          </a:r>
          <a:endParaRPr lang="en-US" dirty="0"/>
        </a:p>
      </dgm:t>
    </dgm:pt>
    <dgm:pt modelId="{7F22DDB8-AB61-4439-B512-8C2D9B4296FE}" type="parTrans" cxnId="{063A468D-EB11-41CF-9AA4-C7ED0851D31E}">
      <dgm:prSet/>
      <dgm:spPr/>
      <dgm:t>
        <a:bodyPr/>
        <a:lstStyle/>
        <a:p>
          <a:endParaRPr lang="en-US"/>
        </a:p>
      </dgm:t>
    </dgm:pt>
    <dgm:pt modelId="{47783AF5-A588-4CBB-9282-2E5F9D2CA60C}" type="sibTrans" cxnId="{063A468D-EB11-41CF-9AA4-C7ED0851D31E}">
      <dgm:prSet/>
      <dgm:spPr/>
      <dgm:t>
        <a:bodyPr/>
        <a:lstStyle/>
        <a:p>
          <a:endParaRPr lang="en-US"/>
        </a:p>
      </dgm:t>
    </dgm:pt>
    <dgm:pt modelId="{F0DA663C-CFF2-4FC7-8585-C37FB2D3A7AF}">
      <dgm:prSet/>
      <dgm:spPr/>
      <dgm:t>
        <a:bodyPr/>
        <a:lstStyle/>
        <a:p>
          <a:r>
            <a:rPr lang="en-US" dirty="0" err="1">
              <a:solidFill>
                <a:srgbClr val="FF0000"/>
              </a:solidFill>
            </a:rPr>
            <a:t>Четверг</a:t>
          </a:r>
          <a:endParaRPr lang="en-US" dirty="0">
            <a:solidFill>
              <a:srgbClr val="FF0000"/>
            </a:solidFill>
          </a:endParaRPr>
        </a:p>
      </dgm:t>
    </dgm:pt>
    <dgm:pt modelId="{7B3791C6-041E-42BC-AACA-175D9AD29792}" type="parTrans" cxnId="{6F9264A2-89D1-410D-BDE5-8DCBDDDEB89B}">
      <dgm:prSet/>
      <dgm:spPr/>
      <dgm:t>
        <a:bodyPr/>
        <a:lstStyle/>
        <a:p>
          <a:endParaRPr lang="en-US"/>
        </a:p>
      </dgm:t>
    </dgm:pt>
    <dgm:pt modelId="{6A43142D-8CD8-438B-AF03-164BA6651B0F}" type="sibTrans" cxnId="{6F9264A2-89D1-410D-BDE5-8DCBDDDEB89B}">
      <dgm:prSet/>
      <dgm:spPr/>
      <dgm:t>
        <a:bodyPr/>
        <a:lstStyle/>
        <a:p>
          <a:endParaRPr lang="en-US"/>
        </a:p>
      </dgm:t>
    </dgm:pt>
    <dgm:pt modelId="{2ED6CBAB-8E30-4D02-A3B7-E6BD29A4B96C}">
      <dgm:prSet/>
      <dgm:spPr/>
      <dgm:t>
        <a:bodyPr/>
        <a:lstStyle/>
        <a:p>
          <a:r>
            <a:rPr lang="en-US"/>
            <a:t>14:30-15:15 Английский (215 каб.)</a:t>
          </a:r>
          <a:endParaRPr lang="en-US" dirty="0"/>
        </a:p>
      </dgm:t>
    </dgm:pt>
    <dgm:pt modelId="{DBECEEB6-866A-4C0B-B8F0-FE9F5440145C}" type="parTrans" cxnId="{E496D843-042C-43A4-A49B-C9A2559296AD}">
      <dgm:prSet/>
      <dgm:spPr/>
      <dgm:t>
        <a:bodyPr/>
        <a:lstStyle/>
        <a:p>
          <a:endParaRPr lang="en-US"/>
        </a:p>
      </dgm:t>
    </dgm:pt>
    <dgm:pt modelId="{4244199B-45F1-42E0-82C1-F1A97C8FDA39}" type="sibTrans" cxnId="{E496D843-042C-43A4-A49B-C9A2559296AD}">
      <dgm:prSet/>
      <dgm:spPr/>
      <dgm:t>
        <a:bodyPr/>
        <a:lstStyle/>
        <a:p>
          <a:endParaRPr lang="en-US"/>
        </a:p>
      </dgm:t>
    </dgm:pt>
    <dgm:pt modelId="{AA42743D-B570-43F7-876E-6B329B132B8C}">
      <dgm:prSet/>
      <dgm:spPr/>
      <dgm:t>
        <a:bodyPr/>
        <a:lstStyle/>
        <a:p>
          <a:r>
            <a:rPr lang="en-US"/>
            <a:t>15:25-16:10 "Росток"</a:t>
          </a:r>
          <a:endParaRPr lang="en-US" dirty="0"/>
        </a:p>
      </dgm:t>
    </dgm:pt>
    <dgm:pt modelId="{F13CA4FA-C43C-4FC7-86CF-C49BEC23B9DD}" type="parTrans" cxnId="{93DCDDB5-2DF3-45D4-A3D1-917A74BA5B70}">
      <dgm:prSet/>
      <dgm:spPr/>
      <dgm:t>
        <a:bodyPr/>
        <a:lstStyle/>
        <a:p>
          <a:endParaRPr lang="en-US"/>
        </a:p>
      </dgm:t>
    </dgm:pt>
    <dgm:pt modelId="{8A61A1CD-0CBE-40CE-AA61-0DC6113D1E47}" type="sibTrans" cxnId="{93DCDDB5-2DF3-45D4-A3D1-917A74BA5B70}">
      <dgm:prSet/>
      <dgm:spPr/>
      <dgm:t>
        <a:bodyPr/>
        <a:lstStyle/>
        <a:p>
          <a:endParaRPr lang="en-US"/>
        </a:p>
      </dgm:t>
    </dgm:pt>
    <dgm:pt modelId="{3AD6B627-A71E-4BEA-B13D-0373443C69BC}">
      <dgm:prSet/>
      <dgm:spPr/>
      <dgm:t>
        <a:bodyPr/>
        <a:lstStyle/>
        <a:p>
          <a:r>
            <a:rPr lang="en-US"/>
            <a:t>15:25 – 16:10 ВИА "Калина" (302 каб.)</a:t>
          </a:r>
          <a:endParaRPr lang="en-US" dirty="0"/>
        </a:p>
      </dgm:t>
    </dgm:pt>
    <dgm:pt modelId="{5C0BA529-7F9D-4893-A3DE-5F1310CCC00B}" type="parTrans" cxnId="{1416675B-1166-4C16-8A0C-3C10C2ADD7DF}">
      <dgm:prSet/>
      <dgm:spPr/>
      <dgm:t>
        <a:bodyPr/>
        <a:lstStyle/>
        <a:p>
          <a:endParaRPr lang="en-US"/>
        </a:p>
      </dgm:t>
    </dgm:pt>
    <dgm:pt modelId="{62930285-B909-49DC-89DB-B2C23E11C30F}" type="sibTrans" cxnId="{1416675B-1166-4C16-8A0C-3C10C2ADD7DF}">
      <dgm:prSet/>
      <dgm:spPr/>
      <dgm:t>
        <a:bodyPr/>
        <a:lstStyle/>
        <a:p>
          <a:endParaRPr lang="en-US"/>
        </a:p>
      </dgm:t>
    </dgm:pt>
    <dgm:pt modelId="{D1486B2F-0BF6-4610-BBC4-35A169574F5D}">
      <dgm:prSet/>
      <dgm:spPr/>
      <dgm:t>
        <a:bodyPr/>
        <a:lstStyle/>
        <a:p>
          <a:r>
            <a:rPr lang="en-US" dirty="0" err="1">
              <a:solidFill>
                <a:srgbClr val="FF0000"/>
              </a:solidFill>
            </a:rPr>
            <a:t>Пятница</a:t>
          </a:r>
          <a:endParaRPr lang="en-US" dirty="0">
            <a:solidFill>
              <a:srgbClr val="FF0000"/>
            </a:solidFill>
          </a:endParaRPr>
        </a:p>
      </dgm:t>
    </dgm:pt>
    <dgm:pt modelId="{F49DF013-F985-49E7-9A96-822E5D817B2C}" type="parTrans" cxnId="{E59550AB-6E88-4458-A557-CC75DD58AAF0}">
      <dgm:prSet/>
      <dgm:spPr/>
      <dgm:t>
        <a:bodyPr/>
        <a:lstStyle/>
        <a:p>
          <a:endParaRPr lang="en-US"/>
        </a:p>
      </dgm:t>
    </dgm:pt>
    <dgm:pt modelId="{B6D6C849-5AA9-429D-A04E-26B640BD3A6E}" type="sibTrans" cxnId="{E59550AB-6E88-4458-A557-CC75DD58AAF0}">
      <dgm:prSet/>
      <dgm:spPr/>
      <dgm:t>
        <a:bodyPr/>
        <a:lstStyle/>
        <a:p>
          <a:endParaRPr lang="en-US"/>
        </a:p>
      </dgm:t>
    </dgm:pt>
    <dgm:pt modelId="{37BD9210-8EAC-414D-AEB9-1BA0412818C1}">
      <dgm:prSet phldr="0"/>
      <dgm:spPr/>
      <dgm:t>
        <a:bodyPr/>
        <a:lstStyle/>
        <a:p>
          <a:pPr rtl="0"/>
          <a:r>
            <a:rPr lang="en-US" dirty="0">
              <a:latin typeface="Bembo"/>
            </a:rPr>
            <a:t>7:45-8:25 Русский (311 каб.)</a:t>
          </a:r>
        </a:p>
      </dgm:t>
    </dgm:pt>
    <dgm:pt modelId="{3B879C44-4D40-4CFA-BE13-E9BFFEB4D4CF}" type="parTrans" cxnId="{514C800E-69B0-4448-80B5-915F59F61A8C}">
      <dgm:prSet/>
      <dgm:spPr/>
      <dgm:t>
        <a:bodyPr/>
        <a:lstStyle/>
        <a:p>
          <a:endParaRPr lang="ru-RU"/>
        </a:p>
      </dgm:t>
    </dgm:pt>
    <dgm:pt modelId="{0B5D1678-43A7-484F-A8CE-DF0AAC316CF3}" type="sibTrans" cxnId="{514C800E-69B0-4448-80B5-915F59F61A8C}">
      <dgm:prSet/>
      <dgm:spPr/>
      <dgm:t>
        <a:bodyPr/>
        <a:lstStyle/>
        <a:p>
          <a:endParaRPr lang="ru-RU"/>
        </a:p>
      </dgm:t>
    </dgm:pt>
    <dgm:pt modelId="{4E0DCCA3-2182-448F-820B-4B0DC93D9DF0}">
      <dgm:prSet phldr="0"/>
      <dgm:spPr/>
      <dgm:t>
        <a:bodyPr/>
        <a:lstStyle/>
        <a:p>
          <a:pPr rtl="0"/>
          <a:r>
            <a:rPr lang="en-US" dirty="0">
              <a:latin typeface="Bembo"/>
            </a:rPr>
            <a:t>14:35- 15:20 "Кройка и Шитьё" (316 каб.)</a:t>
          </a:r>
        </a:p>
      </dgm:t>
    </dgm:pt>
    <dgm:pt modelId="{C8D6D087-F3EA-4223-89B6-63347AE8FFB4}" type="parTrans" cxnId="{830375A7-755D-4CB3-9713-5BA862E8F342}">
      <dgm:prSet/>
      <dgm:spPr/>
      <dgm:t>
        <a:bodyPr/>
        <a:lstStyle/>
        <a:p>
          <a:endParaRPr lang="ru-RU"/>
        </a:p>
      </dgm:t>
    </dgm:pt>
    <dgm:pt modelId="{ED5F1B77-42EB-433F-926C-35FEB9F2DE2A}" type="sibTrans" cxnId="{830375A7-755D-4CB3-9713-5BA862E8F342}">
      <dgm:prSet/>
      <dgm:spPr/>
      <dgm:t>
        <a:bodyPr/>
        <a:lstStyle/>
        <a:p>
          <a:endParaRPr lang="ru-RU"/>
        </a:p>
      </dgm:t>
    </dgm:pt>
    <dgm:pt modelId="{F52AADA8-C175-40F1-91F6-661106B80C89}">
      <dgm:prSet phldr="0"/>
      <dgm:spPr/>
      <dgm:t>
        <a:bodyPr/>
        <a:lstStyle/>
        <a:p>
          <a:pPr rtl="0"/>
          <a:r>
            <a:rPr lang="en-US" dirty="0">
              <a:latin typeface="Bembo"/>
            </a:rPr>
            <a:t>15:30 – 16:15 Палитра (416 каб.), ВИА "Калина" (124 каб.), Математика (308 каб.)</a:t>
          </a:r>
        </a:p>
      </dgm:t>
    </dgm:pt>
    <dgm:pt modelId="{CB4A3CC5-F309-40F0-8A99-664D432CF6AC}" type="parTrans" cxnId="{CBF6A352-B15A-4891-B688-AD5F6C6B4293}">
      <dgm:prSet/>
      <dgm:spPr/>
      <dgm:t>
        <a:bodyPr/>
        <a:lstStyle/>
        <a:p>
          <a:endParaRPr lang="ru-RU"/>
        </a:p>
      </dgm:t>
    </dgm:pt>
    <dgm:pt modelId="{5EE3D2D6-79D1-42D0-911D-6F52F1C7C25C}" type="sibTrans" cxnId="{CBF6A352-B15A-4891-B688-AD5F6C6B4293}">
      <dgm:prSet/>
      <dgm:spPr/>
      <dgm:t>
        <a:bodyPr/>
        <a:lstStyle/>
        <a:p>
          <a:endParaRPr lang="ru-RU"/>
        </a:p>
      </dgm:t>
    </dgm:pt>
    <dgm:pt modelId="{1C088B00-F8CE-4F17-8DD5-E24D0055F8FD}">
      <dgm:prSet phldr="0"/>
      <dgm:spPr/>
      <dgm:t>
        <a:bodyPr/>
        <a:lstStyle/>
        <a:p>
          <a:endParaRPr lang="en-US" dirty="0">
            <a:latin typeface="Bembo"/>
          </a:endParaRPr>
        </a:p>
      </dgm:t>
    </dgm:pt>
    <dgm:pt modelId="{13F9D086-6084-47F9-8ED7-07EC19978B75}" type="parTrans" cxnId="{4AE83476-120B-4BEE-B55F-374162582207}">
      <dgm:prSet/>
      <dgm:spPr/>
      <dgm:t>
        <a:bodyPr/>
        <a:lstStyle/>
        <a:p>
          <a:endParaRPr lang="ru-RU"/>
        </a:p>
      </dgm:t>
    </dgm:pt>
    <dgm:pt modelId="{9A73C1AF-1750-426C-9901-B09733A36610}" type="sibTrans" cxnId="{4AE83476-120B-4BEE-B55F-374162582207}">
      <dgm:prSet/>
      <dgm:spPr/>
      <dgm:t>
        <a:bodyPr/>
        <a:lstStyle/>
        <a:p>
          <a:endParaRPr lang="ru-RU"/>
        </a:p>
      </dgm:t>
    </dgm:pt>
    <dgm:pt modelId="{237220EA-089F-48EB-81A8-AD878D395149}" type="pres">
      <dgm:prSet presAssocID="{C905B8C7-4EED-4844-A42A-252D3AF10E4E}" presName="vert0" presStyleCnt="0">
        <dgm:presLayoutVars>
          <dgm:dir/>
          <dgm:animOne val="branch"/>
          <dgm:animLvl val="lvl"/>
        </dgm:presLayoutVars>
      </dgm:prSet>
      <dgm:spPr/>
    </dgm:pt>
    <dgm:pt modelId="{4D714083-ABE3-48C9-9FAE-31DF352B1EF4}" type="pres">
      <dgm:prSet presAssocID="{4A8A07F5-E0F9-4C89-837A-8F67D103E7B9}" presName="thickLine" presStyleLbl="alignNode1" presStyleIdx="0" presStyleCnt="18"/>
      <dgm:spPr/>
    </dgm:pt>
    <dgm:pt modelId="{CA91B847-0554-4DA7-8C09-3A2625A65330}" type="pres">
      <dgm:prSet presAssocID="{4A8A07F5-E0F9-4C89-837A-8F67D103E7B9}" presName="horz1" presStyleCnt="0"/>
      <dgm:spPr/>
    </dgm:pt>
    <dgm:pt modelId="{289CD52B-C906-45B1-A818-52A75AD4F4B9}" type="pres">
      <dgm:prSet presAssocID="{4A8A07F5-E0F9-4C89-837A-8F67D103E7B9}" presName="tx1" presStyleLbl="revTx" presStyleIdx="0" presStyleCnt="18"/>
      <dgm:spPr/>
    </dgm:pt>
    <dgm:pt modelId="{19DCA8F7-5A96-42AE-B70F-05F4834C3DD3}" type="pres">
      <dgm:prSet presAssocID="{4A8A07F5-E0F9-4C89-837A-8F67D103E7B9}" presName="vert1" presStyleCnt="0"/>
      <dgm:spPr/>
    </dgm:pt>
    <dgm:pt modelId="{2C8F387F-73F7-4D1E-BB48-65B0F9E0DA9D}" type="pres">
      <dgm:prSet presAssocID="{84CEB59F-F940-489D-A5AD-613676A64BF7}" presName="thickLine" presStyleLbl="alignNode1" presStyleIdx="1" presStyleCnt="18"/>
      <dgm:spPr/>
    </dgm:pt>
    <dgm:pt modelId="{1DC57D05-1D5C-4548-8902-A2A7C3929BDE}" type="pres">
      <dgm:prSet presAssocID="{84CEB59F-F940-489D-A5AD-613676A64BF7}" presName="horz1" presStyleCnt="0"/>
      <dgm:spPr/>
    </dgm:pt>
    <dgm:pt modelId="{6783B312-3B3D-4332-A966-173A8E324840}" type="pres">
      <dgm:prSet presAssocID="{84CEB59F-F940-489D-A5AD-613676A64BF7}" presName="tx1" presStyleLbl="revTx" presStyleIdx="1" presStyleCnt="18"/>
      <dgm:spPr/>
    </dgm:pt>
    <dgm:pt modelId="{86BC6A4E-1241-470A-8456-09D66BF03265}" type="pres">
      <dgm:prSet presAssocID="{84CEB59F-F940-489D-A5AD-613676A64BF7}" presName="vert1" presStyleCnt="0"/>
      <dgm:spPr/>
    </dgm:pt>
    <dgm:pt modelId="{2C7AC33A-2AA1-40A3-8FED-93744076BFA3}" type="pres">
      <dgm:prSet presAssocID="{7536147D-8C5D-4A3B-BE78-6C96220C3102}" presName="thickLine" presStyleLbl="alignNode1" presStyleIdx="2" presStyleCnt="18"/>
      <dgm:spPr/>
    </dgm:pt>
    <dgm:pt modelId="{AC8B7469-BF95-4588-A2F4-372ADEF43801}" type="pres">
      <dgm:prSet presAssocID="{7536147D-8C5D-4A3B-BE78-6C96220C3102}" presName="horz1" presStyleCnt="0"/>
      <dgm:spPr/>
    </dgm:pt>
    <dgm:pt modelId="{541672B0-7CEE-4CAF-9111-C84C60F08ABA}" type="pres">
      <dgm:prSet presAssocID="{7536147D-8C5D-4A3B-BE78-6C96220C3102}" presName="tx1" presStyleLbl="revTx" presStyleIdx="2" presStyleCnt="18"/>
      <dgm:spPr/>
    </dgm:pt>
    <dgm:pt modelId="{35318026-9152-424C-9197-BB54810FC484}" type="pres">
      <dgm:prSet presAssocID="{7536147D-8C5D-4A3B-BE78-6C96220C3102}" presName="vert1" presStyleCnt="0"/>
      <dgm:spPr/>
    </dgm:pt>
    <dgm:pt modelId="{097F5DF7-046A-43F5-9E54-C8F74B8B8BE2}" type="pres">
      <dgm:prSet presAssocID="{B77CA6FB-34A5-4E4C-A368-755E5DCFA731}" presName="thickLine" presStyleLbl="alignNode1" presStyleIdx="3" presStyleCnt="18"/>
      <dgm:spPr/>
    </dgm:pt>
    <dgm:pt modelId="{1D1C8F57-4FFD-4E80-A2B5-479ED0E141F6}" type="pres">
      <dgm:prSet presAssocID="{B77CA6FB-34A5-4E4C-A368-755E5DCFA731}" presName="horz1" presStyleCnt="0"/>
      <dgm:spPr/>
    </dgm:pt>
    <dgm:pt modelId="{BCD4FF14-324F-4D3F-A169-49FC28912687}" type="pres">
      <dgm:prSet presAssocID="{B77CA6FB-34A5-4E4C-A368-755E5DCFA731}" presName="tx1" presStyleLbl="revTx" presStyleIdx="3" presStyleCnt="18"/>
      <dgm:spPr/>
    </dgm:pt>
    <dgm:pt modelId="{FF56A31A-299A-4450-A77C-7BB1986411D8}" type="pres">
      <dgm:prSet presAssocID="{B77CA6FB-34A5-4E4C-A368-755E5DCFA731}" presName="vert1" presStyleCnt="0"/>
      <dgm:spPr/>
    </dgm:pt>
    <dgm:pt modelId="{0F5D53AB-4DD0-4F7E-A562-A86FF892C4CD}" type="pres">
      <dgm:prSet presAssocID="{DED16D74-F551-4EAA-838C-DC18A964EFE2}" presName="thickLine" presStyleLbl="alignNode1" presStyleIdx="4" presStyleCnt="18"/>
      <dgm:spPr/>
    </dgm:pt>
    <dgm:pt modelId="{1C9482EB-D127-43B5-BD4E-42A9C1E64BD3}" type="pres">
      <dgm:prSet presAssocID="{DED16D74-F551-4EAA-838C-DC18A964EFE2}" presName="horz1" presStyleCnt="0"/>
      <dgm:spPr/>
    </dgm:pt>
    <dgm:pt modelId="{7BFC482A-4F53-4A09-9E1B-174E9CEC7A67}" type="pres">
      <dgm:prSet presAssocID="{DED16D74-F551-4EAA-838C-DC18A964EFE2}" presName="tx1" presStyleLbl="revTx" presStyleIdx="4" presStyleCnt="18"/>
      <dgm:spPr/>
    </dgm:pt>
    <dgm:pt modelId="{DAC9B915-6EC3-431B-A346-67EF4233D002}" type="pres">
      <dgm:prSet presAssocID="{DED16D74-F551-4EAA-838C-DC18A964EFE2}" presName="vert1" presStyleCnt="0"/>
      <dgm:spPr/>
    </dgm:pt>
    <dgm:pt modelId="{50726665-CF7F-4C02-9055-6844351FEF2D}" type="pres">
      <dgm:prSet presAssocID="{DC39BB30-631A-4471-80D8-5AF8656451FB}" presName="thickLine" presStyleLbl="alignNode1" presStyleIdx="5" presStyleCnt="18"/>
      <dgm:spPr/>
    </dgm:pt>
    <dgm:pt modelId="{FC3C4713-8686-47C5-90EF-79C643840622}" type="pres">
      <dgm:prSet presAssocID="{DC39BB30-631A-4471-80D8-5AF8656451FB}" presName="horz1" presStyleCnt="0"/>
      <dgm:spPr/>
    </dgm:pt>
    <dgm:pt modelId="{B2626AEF-6D43-47A9-9BA0-D5CDC7F2CAD0}" type="pres">
      <dgm:prSet presAssocID="{DC39BB30-631A-4471-80D8-5AF8656451FB}" presName="tx1" presStyleLbl="revTx" presStyleIdx="5" presStyleCnt="18"/>
      <dgm:spPr/>
    </dgm:pt>
    <dgm:pt modelId="{12501223-A699-4867-86D2-2CD50DD3DC99}" type="pres">
      <dgm:prSet presAssocID="{DC39BB30-631A-4471-80D8-5AF8656451FB}" presName="vert1" presStyleCnt="0"/>
      <dgm:spPr/>
    </dgm:pt>
    <dgm:pt modelId="{9B2133F5-D393-44B0-846C-1F7C439EE44D}" type="pres">
      <dgm:prSet presAssocID="{7938276D-1C0C-41C7-A08C-0D953F062DF3}" presName="thickLine" presStyleLbl="alignNode1" presStyleIdx="6" presStyleCnt="18"/>
      <dgm:spPr/>
    </dgm:pt>
    <dgm:pt modelId="{A0657F99-7D5C-4C21-8207-6E7779C71DFE}" type="pres">
      <dgm:prSet presAssocID="{7938276D-1C0C-41C7-A08C-0D953F062DF3}" presName="horz1" presStyleCnt="0"/>
      <dgm:spPr/>
    </dgm:pt>
    <dgm:pt modelId="{726148A3-359F-44B3-B49D-ED621D585D5E}" type="pres">
      <dgm:prSet presAssocID="{7938276D-1C0C-41C7-A08C-0D953F062DF3}" presName="tx1" presStyleLbl="revTx" presStyleIdx="6" presStyleCnt="18"/>
      <dgm:spPr/>
    </dgm:pt>
    <dgm:pt modelId="{0FE660A0-D9BD-479A-BA8C-8B2AF1251FF2}" type="pres">
      <dgm:prSet presAssocID="{7938276D-1C0C-41C7-A08C-0D953F062DF3}" presName="vert1" presStyleCnt="0"/>
      <dgm:spPr/>
    </dgm:pt>
    <dgm:pt modelId="{14C29E1C-B759-4EB4-9966-32616EA46D05}" type="pres">
      <dgm:prSet presAssocID="{210897D4-1E97-4DFE-856B-06CE711B9789}" presName="thickLine" presStyleLbl="alignNode1" presStyleIdx="7" presStyleCnt="18"/>
      <dgm:spPr/>
    </dgm:pt>
    <dgm:pt modelId="{3B27D596-75DB-409B-A3D5-7A7ABD92E3AA}" type="pres">
      <dgm:prSet presAssocID="{210897D4-1E97-4DFE-856B-06CE711B9789}" presName="horz1" presStyleCnt="0"/>
      <dgm:spPr/>
    </dgm:pt>
    <dgm:pt modelId="{EE2A634C-49D9-40BF-92AB-CBFFC35915C7}" type="pres">
      <dgm:prSet presAssocID="{210897D4-1E97-4DFE-856B-06CE711B9789}" presName="tx1" presStyleLbl="revTx" presStyleIdx="7" presStyleCnt="18"/>
      <dgm:spPr/>
    </dgm:pt>
    <dgm:pt modelId="{FAC00D3E-5134-4FE1-B0F9-EA804ECA8FE3}" type="pres">
      <dgm:prSet presAssocID="{210897D4-1E97-4DFE-856B-06CE711B9789}" presName="vert1" presStyleCnt="0"/>
      <dgm:spPr/>
    </dgm:pt>
    <dgm:pt modelId="{1CFADAE2-CA42-4C57-B34C-0D7BA24871E7}" type="pres">
      <dgm:prSet presAssocID="{2657BD10-D8EB-4BB8-91DA-8DD71CB2BAB2}" presName="thickLine" presStyleLbl="alignNode1" presStyleIdx="8" presStyleCnt="18"/>
      <dgm:spPr/>
    </dgm:pt>
    <dgm:pt modelId="{F0494BF5-FEBF-4C8D-BFBA-DDE36C206F9C}" type="pres">
      <dgm:prSet presAssocID="{2657BD10-D8EB-4BB8-91DA-8DD71CB2BAB2}" presName="horz1" presStyleCnt="0"/>
      <dgm:spPr/>
    </dgm:pt>
    <dgm:pt modelId="{FCBBD843-6EDB-4EA4-8368-77637058E2E8}" type="pres">
      <dgm:prSet presAssocID="{2657BD10-D8EB-4BB8-91DA-8DD71CB2BAB2}" presName="tx1" presStyleLbl="revTx" presStyleIdx="8" presStyleCnt="18"/>
      <dgm:spPr/>
    </dgm:pt>
    <dgm:pt modelId="{FFEADBE1-8A28-4744-A89D-249CD7A1D384}" type="pres">
      <dgm:prSet presAssocID="{2657BD10-D8EB-4BB8-91DA-8DD71CB2BAB2}" presName="vert1" presStyleCnt="0"/>
      <dgm:spPr/>
    </dgm:pt>
    <dgm:pt modelId="{EF20769A-D0BA-419D-B09B-51639A066BD7}" type="pres">
      <dgm:prSet presAssocID="{F0DA663C-CFF2-4FC7-8585-C37FB2D3A7AF}" presName="thickLine" presStyleLbl="alignNode1" presStyleIdx="9" presStyleCnt="18"/>
      <dgm:spPr/>
    </dgm:pt>
    <dgm:pt modelId="{1F495712-CFD8-4661-AA81-AF1AA56DE08C}" type="pres">
      <dgm:prSet presAssocID="{F0DA663C-CFF2-4FC7-8585-C37FB2D3A7AF}" presName="horz1" presStyleCnt="0"/>
      <dgm:spPr/>
    </dgm:pt>
    <dgm:pt modelId="{AFB385A3-0E27-4907-9C20-5D0959FE37E6}" type="pres">
      <dgm:prSet presAssocID="{F0DA663C-CFF2-4FC7-8585-C37FB2D3A7AF}" presName="tx1" presStyleLbl="revTx" presStyleIdx="9" presStyleCnt="18"/>
      <dgm:spPr/>
    </dgm:pt>
    <dgm:pt modelId="{7351D66D-E2FD-439B-B981-61A4F14B8DEC}" type="pres">
      <dgm:prSet presAssocID="{F0DA663C-CFF2-4FC7-8585-C37FB2D3A7AF}" presName="vert1" presStyleCnt="0"/>
      <dgm:spPr/>
    </dgm:pt>
    <dgm:pt modelId="{B380AC95-FD2F-4FFF-91E7-BFC26556351B}" type="pres">
      <dgm:prSet presAssocID="{2ED6CBAB-8E30-4D02-A3B7-E6BD29A4B96C}" presName="thickLine" presStyleLbl="alignNode1" presStyleIdx="10" presStyleCnt="18"/>
      <dgm:spPr/>
    </dgm:pt>
    <dgm:pt modelId="{F3DDBB32-BA09-4F75-BAD0-E494D9A2271C}" type="pres">
      <dgm:prSet presAssocID="{2ED6CBAB-8E30-4D02-A3B7-E6BD29A4B96C}" presName="horz1" presStyleCnt="0"/>
      <dgm:spPr/>
    </dgm:pt>
    <dgm:pt modelId="{3DA28E1B-52C8-4EC5-AA39-97D8CCB2B8E9}" type="pres">
      <dgm:prSet presAssocID="{2ED6CBAB-8E30-4D02-A3B7-E6BD29A4B96C}" presName="tx1" presStyleLbl="revTx" presStyleIdx="10" presStyleCnt="18"/>
      <dgm:spPr/>
    </dgm:pt>
    <dgm:pt modelId="{B2B07309-B503-477F-9E13-E4CBE4F36269}" type="pres">
      <dgm:prSet presAssocID="{2ED6CBAB-8E30-4D02-A3B7-E6BD29A4B96C}" presName="vert1" presStyleCnt="0"/>
      <dgm:spPr/>
    </dgm:pt>
    <dgm:pt modelId="{F18BC17D-0CA8-4992-9AFA-92536BBD7428}" type="pres">
      <dgm:prSet presAssocID="{AA42743D-B570-43F7-876E-6B329B132B8C}" presName="thickLine" presStyleLbl="alignNode1" presStyleIdx="11" presStyleCnt="18"/>
      <dgm:spPr/>
    </dgm:pt>
    <dgm:pt modelId="{6BE70CAC-B05B-4D05-ACDA-1F0000FC9E16}" type="pres">
      <dgm:prSet presAssocID="{AA42743D-B570-43F7-876E-6B329B132B8C}" presName="horz1" presStyleCnt="0"/>
      <dgm:spPr/>
    </dgm:pt>
    <dgm:pt modelId="{A8235F76-4E77-4924-8335-D0B15A165135}" type="pres">
      <dgm:prSet presAssocID="{AA42743D-B570-43F7-876E-6B329B132B8C}" presName="tx1" presStyleLbl="revTx" presStyleIdx="11" presStyleCnt="18"/>
      <dgm:spPr/>
    </dgm:pt>
    <dgm:pt modelId="{B28B68CA-8C4C-439F-8C01-35ACBA66246C}" type="pres">
      <dgm:prSet presAssocID="{AA42743D-B570-43F7-876E-6B329B132B8C}" presName="vert1" presStyleCnt="0"/>
      <dgm:spPr/>
    </dgm:pt>
    <dgm:pt modelId="{A38A233A-CAFD-4E74-8AAF-CDF3AD0F5D06}" type="pres">
      <dgm:prSet presAssocID="{3AD6B627-A71E-4BEA-B13D-0373443C69BC}" presName="thickLine" presStyleLbl="alignNode1" presStyleIdx="12" presStyleCnt="18"/>
      <dgm:spPr/>
    </dgm:pt>
    <dgm:pt modelId="{B9E117E0-883E-4107-A2BD-77D543C70988}" type="pres">
      <dgm:prSet presAssocID="{3AD6B627-A71E-4BEA-B13D-0373443C69BC}" presName="horz1" presStyleCnt="0"/>
      <dgm:spPr/>
    </dgm:pt>
    <dgm:pt modelId="{7597FDF3-F21F-46E7-9CAF-622BFBD040EB}" type="pres">
      <dgm:prSet presAssocID="{3AD6B627-A71E-4BEA-B13D-0373443C69BC}" presName="tx1" presStyleLbl="revTx" presStyleIdx="12" presStyleCnt="18"/>
      <dgm:spPr/>
    </dgm:pt>
    <dgm:pt modelId="{B0718287-BAA2-4707-A71B-ADCE1630EAD4}" type="pres">
      <dgm:prSet presAssocID="{3AD6B627-A71E-4BEA-B13D-0373443C69BC}" presName="vert1" presStyleCnt="0"/>
      <dgm:spPr/>
    </dgm:pt>
    <dgm:pt modelId="{C3F64B27-D269-4836-91AF-DAC7F5926F48}" type="pres">
      <dgm:prSet presAssocID="{D1486B2F-0BF6-4610-BBC4-35A169574F5D}" presName="thickLine" presStyleLbl="alignNode1" presStyleIdx="13" presStyleCnt="18"/>
      <dgm:spPr/>
    </dgm:pt>
    <dgm:pt modelId="{D6E2F1BD-8643-4906-A0C3-8769EBDE4553}" type="pres">
      <dgm:prSet presAssocID="{D1486B2F-0BF6-4610-BBC4-35A169574F5D}" presName="horz1" presStyleCnt="0"/>
      <dgm:spPr/>
    </dgm:pt>
    <dgm:pt modelId="{22F81C46-8268-4ED8-9279-1B7E5B8F0D9E}" type="pres">
      <dgm:prSet presAssocID="{D1486B2F-0BF6-4610-BBC4-35A169574F5D}" presName="tx1" presStyleLbl="revTx" presStyleIdx="13" presStyleCnt="18"/>
      <dgm:spPr/>
    </dgm:pt>
    <dgm:pt modelId="{3CC0E022-530F-49F3-AD99-1F9A54115C06}" type="pres">
      <dgm:prSet presAssocID="{D1486B2F-0BF6-4610-BBC4-35A169574F5D}" presName="vert1" presStyleCnt="0"/>
      <dgm:spPr/>
    </dgm:pt>
    <dgm:pt modelId="{CF891C2A-F15B-41DF-9D2E-38F75ABF1576}" type="pres">
      <dgm:prSet presAssocID="{37BD9210-8EAC-414D-AEB9-1BA0412818C1}" presName="thickLine" presStyleLbl="alignNode1" presStyleIdx="14" presStyleCnt="18"/>
      <dgm:spPr/>
    </dgm:pt>
    <dgm:pt modelId="{F84CFC78-ED19-472D-B0D8-C2020DADD4F8}" type="pres">
      <dgm:prSet presAssocID="{37BD9210-8EAC-414D-AEB9-1BA0412818C1}" presName="horz1" presStyleCnt="0"/>
      <dgm:spPr/>
    </dgm:pt>
    <dgm:pt modelId="{535217CA-D534-4073-93AD-058D1F3EA341}" type="pres">
      <dgm:prSet presAssocID="{37BD9210-8EAC-414D-AEB9-1BA0412818C1}" presName="tx1" presStyleLbl="revTx" presStyleIdx="14" presStyleCnt="18"/>
      <dgm:spPr/>
    </dgm:pt>
    <dgm:pt modelId="{66143785-FC9D-402C-A304-7148D1B01E79}" type="pres">
      <dgm:prSet presAssocID="{37BD9210-8EAC-414D-AEB9-1BA0412818C1}" presName="vert1" presStyleCnt="0"/>
      <dgm:spPr/>
    </dgm:pt>
    <dgm:pt modelId="{28405542-EFD3-4B54-8E22-EFA4CB256F92}" type="pres">
      <dgm:prSet presAssocID="{4E0DCCA3-2182-448F-820B-4B0DC93D9DF0}" presName="thickLine" presStyleLbl="alignNode1" presStyleIdx="15" presStyleCnt="18"/>
      <dgm:spPr/>
    </dgm:pt>
    <dgm:pt modelId="{B0991ECC-C8A7-4574-9219-E0B9458977DB}" type="pres">
      <dgm:prSet presAssocID="{4E0DCCA3-2182-448F-820B-4B0DC93D9DF0}" presName="horz1" presStyleCnt="0"/>
      <dgm:spPr/>
    </dgm:pt>
    <dgm:pt modelId="{00830D8B-E7EF-4C59-982B-7DBAE80C7CCE}" type="pres">
      <dgm:prSet presAssocID="{4E0DCCA3-2182-448F-820B-4B0DC93D9DF0}" presName="tx1" presStyleLbl="revTx" presStyleIdx="15" presStyleCnt="18"/>
      <dgm:spPr/>
    </dgm:pt>
    <dgm:pt modelId="{F57F6207-DFF7-46DA-BF18-E84A4BB001A7}" type="pres">
      <dgm:prSet presAssocID="{4E0DCCA3-2182-448F-820B-4B0DC93D9DF0}" presName="vert1" presStyleCnt="0"/>
      <dgm:spPr/>
    </dgm:pt>
    <dgm:pt modelId="{7CE5232A-C460-4DDB-99F1-47CF38B92453}" type="pres">
      <dgm:prSet presAssocID="{F52AADA8-C175-40F1-91F6-661106B80C89}" presName="thickLine" presStyleLbl="alignNode1" presStyleIdx="16" presStyleCnt="18"/>
      <dgm:spPr/>
    </dgm:pt>
    <dgm:pt modelId="{16F89D10-085B-431B-8F5D-A6FCF8A5550F}" type="pres">
      <dgm:prSet presAssocID="{F52AADA8-C175-40F1-91F6-661106B80C89}" presName="horz1" presStyleCnt="0"/>
      <dgm:spPr/>
    </dgm:pt>
    <dgm:pt modelId="{BAE9D159-D7BD-4644-9D8E-22737AC0C3FA}" type="pres">
      <dgm:prSet presAssocID="{F52AADA8-C175-40F1-91F6-661106B80C89}" presName="tx1" presStyleLbl="revTx" presStyleIdx="16" presStyleCnt="18"/>
      <dgm:spPr/>
    </dgm:pt>
    <dgm:pt modelId="{6B226898-9333-4995-AEBF-5D6312907D29}" type="pres">
      <dgm:prSet presAssocID="{F52AADA8-C175-40F1-91F6-661106B80C89}" presName="vert1" presStyleCnt="0"/>
      <dgm:spPr/>
    </dgm:pt>
    <dgm:pt modelId="{1BA90A27-9EA8-4848-A1B1-D44FA53AA950}" type="pres">
      <dgm:prSet presAssocID="{1C088B00-F8CE-4F17-8DD5-E24D0055F8FD}" presName="thickLine" presStyleLbl="alignNode1" presStyleIdx="17" presStyleCnt="18"/>
      <dgm:spPr/>
    </dgm:pt>
    <dgm:pt modelId="{CBF9D317-E75E-4CE2-A8B1-9E4EA6B056A9}" type="pres">
      <dgm:prSet presAssocID="{1C088B00-F8CE-4F17-8DD5-E24D0055F8FD}" presName="horz1" presStyleCnt="0"/>
      <dgm:spPr/>
    </dgm:pt>
    <dgm:pt modelId="{07A498FB-B7B9-403B-AAB8-5F790F8B1CC0}" type="pres">
      <dgm:prSet presAssocID="{1C088B00-F8CE-4F17-8DD5-E24D0055F8FD}" presName="tx1" presStyleLbl="revTx" presStyleIdx="17" presStyleCnt="18"/>
      <dgm:spPr/>
    </dgm:pt>
    <dgm:pt modelId="{C73B5480-1660-4F43-BED4-59888F286C33}" type="pres">
      <dgm:prSet presAssocID="{1C088B00-F8CE-4F17-8DD5-E24D0055F8FD}" presName="vert1" presStyleCnt="0"/>
      <dgm:spPr/>
    </dgm:pt>
  </dgm:ptLst>
  <dgm:cxnLst>
    <dgm:cxn modelId="{C6EF9101-9203-434C-BE4A-A8BB84311299}" type="presOf" srcId="{B77CA6FB-34A5-4E4C-A368-755E5DCFA731}" destId="{BCD4FF14-324F-4D3F-A169-49FC28912687}" srcOrd="0" destOrd="0" presId="urn:microsoft.com/office/officeart/2008/layout/LinedList"/>
    <dgm:cxn modelId="{7A763C06-FC39-4A41-9E5C-4413E73F36DE}" srcId="{C905B8C7-4EED-4844-A42A-252D3AF10E4E}" destId="{4A8A07F5-E0F9-4C89-837A-8F67D103E7B9}" srcOrd="0" destOrd="0" parTransId="{1A922B74-7ECF-4A75-A412-B11139E1A66B}" sibTransId="{72F5EBC7-323E-46F4-BE96-85CBB4CFDF56}"/>
    <dgm:cxn modelId="{514C800E-69B0-4448-80B5-915F59F61A8C}" srcId="{C905B8C7-4EED-4844-A42A-252D3AF10E4E}" destId="{37BD9210-8EAC-414D-AEB9-1BA0412818C1}" srcOrd="14" destOrd="0" parTransId="{3B879C44-4D40-4CFA-BE13-E9BFFEB4D4CF}" sibTransId="{0B5D1678-43A7-484F-A8CE-DF0AAC316CF3}"/>
    <dgm:cxn modelId="{4E94AF0E-6016-44B9-9F7E-FFCB0E3DE3EC}" srcId="{C905B8C7-4EED-4844-A42A-252D3AF10E4E}" destId="{210897D4-1E97-4DFE-856B-06CE711B9789}" srcOrd="7" destOrd="0" parTransId="{8FDADD64-4F61-455D-8F6D-0059E6A06FF9}" sibTransId="{8E6EBBD3-549D-4AC6-AC43-3DCC3BED7BED}"/>
    <dgm:cxn modelId="{8E644823-31B1-4499-B7F4-A30001E6108F}" type="presOf" srcId="{AA42743D-B570-43F7-876E-6B329B132B8C}" destId="{A8235F76-4E77-4924-8335-D0B15A165135}" srcOrd="0" destOrd="0" presId="urn:microsoft.com/office/officeart/2008/layout/LinedList"/>
    <dgm:cxn modelId="{EFA9F628-DCE4-40F0-9A03-065945B053D3}" type="presOf" srcId="{37BD9210-8EAC-414D-AEB9-1BA0412818C1}" destId="{535217CA-D534-4073-93AD-058D1F3EA341}" srcOrd="0" destOrd="0" presId="urn:microsoft.com/office/officeart/2008/layout/LinedList"/>
    <dgm:cxn modelId="{149B4E36-D275-47D1-9B3F-167948CFB70D}" srcId="{C905B8C7-4EED-4844-A42A-252D3AF10E4E}" destId="{B77CA6FB-34A5-4E4C-A368-755E5DCFA731}" srcOrd="3" destOrd="0" parTransId="{83E725FA-EF8C-4931-8951-79BE6E1C1B31}" sibTransId="{1A6A869A-121C-4211-98B4-524B177FB449}"/>
    <dgm:cxn modelId="{1416675B-1166-4C16-8A0C-3C10C2ADD7DF}" srcId="{C905B8C7-4EED-4844-A42A-252D3AF10E4E}" destId="{3AD6B627-A71E-4BEA-B13D-0373443C69BC}" srcOrd="12" destOrd="0" parTransId="{5C0BA529-7F9D-4893-A3DE-5F1310CCC00B}" sibTransId="{62930285-B909-49DC-89DB-B2C23E11C30F}"/>
    <dgm:cxn modelId="{E496D843-042C-43A4-A49B-C9A2559296AD}" srcId="{C905B8C7-4EED-4844-A42A-252D3AF10E4E}" destId="{2ED6CBAB-8E30-4D02-A3B7-E6BD29A4B96C}" srcOrd="10" destOrd="0" parTransId="{DBECEEB6-866A-4C0B-B8F0-FE9F5440145C}" sibTransId="{4244199B-45F1-42E0-82C1-F1A97C8FDA39}"/>
    <dgm:cxn modelId="{609FFB44-23B6-49F2-9969-F4EDC6C53665}" type="presOf" srcId="{4A8A07F5-E0F9-4C89-837A-8F67D103E7B9}" destId="{289CD52B-C906-45B1-A818-52A75AD4F4B9}" srcOrd="0" destOrd="0" presId="urn:microsoft.com/office/officeart/2008/layout/LinedList"/>
    <dgm:cxn modelId="{F0ABA54A-D66D-49F2-BCC4-92B6DF681C5F}" type="presOf" srcId="{7536147D-8C5D-4A3B-BE78-6C96220C3102}" destId="{541672B0-7CEE-4CAF-9111-C84C60F08ABA}" srcOrd="0" destOrd="0" presId="urn:microsoft.com/office/officeart/2008/layout/LinedList"/>
    <dgm:cxn modelId="{4610696D-F5F3-4A93-9572-3E278CE8094B}" type="presOf" srcId="{84CEB59F-F940-489D-A5AD-613676A64BF7}" destId="{6783B312-3B3D-4332-A966-173A8E324840}" srcOrd="0" destOrd="0" presId="urn:microsoft.com/office/officeart/2008/layout/LinedList"/>
    <dgm:cxn modelId="{62469F71-7A09-4AE0-979A-02D4D43EE7C7}" type="presOf" srcId="{F52AADA8-C175-40F1-91F6-661106B80C89}" destId="{BAE9D159-D7BD-4644-9D8E-22737AC0C3FA}" srcOrd="0" destOrd="0" presId="urn:microsoft.com/office/officeart/2008/layout/LinedList"/>
    <dgm:cxn modelId="{CBF6A352-B15A-4891-B688-AD5F6C6B4293}" srcId="{C905B8C7-4EED-4844-A42A-252D3AF10E4E}" destId="{F52AADA8-C175-40F1-91F6-661106B80C89}" srcOrd="16" destOrd="0" parTransId="{CB4A3CC5-F309-40F0-8A99-664D432CF6AC}" sibTransId="{5EE3D2D6-79D1-42D0-911D-6F52F1C7C25C}"/>
    <dgm:cxn modelId="{AE838E73-EFBA-4EDC-954E-41D6EED5C768}" type="presOf" srcId="{DED16D74-F551-4EAA-838C-DC18A964EFE2}" destId="{7BFC482A-4F53-4A09-9E1B-174E9CEC7A67}" srcOrd="0" destOrd="0" presId="urn:microsoft.com/office/officeart/2008/layout/LinedList"/>
    <dgm:cxn modelId="{4AE83476-120B-4BEE-B55F-374162582207}" srcId="{C905B8C7-4EED-4844-A42A-252D3AF10E4E}" destId="{1C088B00-F8CE-4F17-8DD5-E24D0055F8FD}" srcOrd="17" destOrd="0" parTransId="{13F9D086-6084-47F9-8ED7-07EC19978B75}" sibTransId="{9A73C1AF-1750-426C-9901-B09733A36610}"/>
    <dgm:cxn modelId="{82AFD057-4319-4A1A-9271-C745659B9A14}" type="presOf" srcId="{210897D4-1E97-4DFE-856B-06CE711B9789}" destId="{EE2A634C-49D9-40BF-92AB-CBFFC35915C7}" srcOrd="0" destOrd="0" presId="urn:microsoft.com/office/officeart/2008/layout/LinedList"/>
    <dgm:cxn modelId="{5B155058-5A18-4AE9-B103-EB918D852A93}" type="presOf" srcId="{D1486B2F-0BF6-4610-BBC4-35A169574F5D}" destId="{22F81C46-8268-4ED8-9279-1B7E5B8F0D9E}" srcOrd="0" destOrd="0" presId="urn:microsoft.com/office/officeart/2008/layout/LinedList"/>
    <dgm:cxn modelId="{063A468D-EB11-41CF-9AA4-C7ED0851D31E}" srcId="{C905B8C7-4EED-4844-A42A-252D3AF10E4E}" destId="{2657BD10-D8EB-4BB8-91DA-8DD71CB2BAB2}" srcOrd="8" destOrd="0" parTransId="{7F22DDB8-AB61-4439-B512-8C2D9B4296FE}" sibTransId="{47783AF5-A588-4CBB-9282-2E5F9D2CA60C}"/>
    <dgm:cxn modelId="{689F158F-CAC9-425C-8909-731FF47646B3}" type="presOf" srcId="{F0DA663C-CFF2-4FC7-8585-C37FB2D3A7AF}" destId="{AFB385A3-0E27-4907-9C20-5D0959FE37E6}" srcOrd="0" destOrd="0" presId="urn:microsoft.com/office/officeart/2008/layout/LinedList"/>
    <dgm:cxn modelId="{6F9264A2-89D1-410D-BDE5-8DCBDDDEB89B}" srcId="{C905B8C7-4EED-4844-A42A-252D3AF10E4E}" destId="{F0DA663C-CFF2-4FC7-8585-C37FB2D3A7AF}" srcOrd="9" destOrd="0" parTransId="{7B3791C6-041E-42BC-AACA-175D9AD29792}" sibTransId="{6A43142D-8CD8-438B-AF03-164BA6651B0F}"/>
    <dgm:cxn modelId="{AB2BB0A3-D302-48E4-85F5-0B4A7A5A80CB}" srcId="{C905B8C7-4EED-4844-A42A-252D3AF10E4E}" destId="{DC39BB30-631A-4471-80D8-5AF8656451FB}" srcOrd="5" destOrd="0" parTransId="{1BBA24E6-BED5-4A4F-A939-7C15F3C5267A}" sibTransId="{90C12713-3407-4BF4-A06B-967AE0591A56}"/>
    <dgm:cxn modelId="{987904A6-98BE-4B04-BBCC-3D62BF439985}" type="presOf" srcId="{7938276D-1C0C-41C7-A08C-0D953F062DF3}" destId="{726148A3-359F-44B3-B49D-ED621D585D5E}" srcOrd="0" destOrd="0" presId="urn:microsoft.com/office/officeart/2008/layout/LinedList"/>
    <dgm:cxn modelId="{830375A7-755D-4CB3-9713-5BA862E8F342}" srcId="{C905B8C7-4EED-4844-A42A-252D3AF10E4E}" destId="{4E0DCCA3-2182-448F-820B-4B0DC93D9DF0}" srcOrd="15" destOrd="0" parTransId="{C8D6D087-F3EA-4223-89B6-63347AE8FFB4}" sibTransId="{ED5F1B77-42EB-433F-926C-35FEB9F2DE2A}"/>
    <dgm:cxn modelId="{E59550AB-6E88-4458-A557-CC75DD58AAF0}" srcId="{C905B8C7-4EED-4844-A42A-252D3AF10E4E}" destId="{D1486B2F-0BF6-4610-BBC4-35A169574F5D}" srcOrd="13" destOrd="0" parTransId="{F49DF013-F985-49E7-9A96-822E5D817B2C}" sibTransId="{B6D6C849-5AA9-429D-A04E-26B640BD3A6E}"/>
    <dgm:cxn modelId="{ED977FB5-4CDE-4A75-968C-0B11F9128C77}" srcId="{C905B8C7-4EED-4844-A42A-252D3AF10E4E}" destId="{7938276D-1C0C-41C7-A08C-0D953F062DF3}" srcOrd="6" destOrd="0" parTransId="{D5446FD0-F272-4652-817D-8D7F5C83820C}" sibTransId="{8D617389-3928-4DB3-9449-684A2986AEE3}"/>
    <dgm:cxn modelId="{93DCDDB5-2DF3-45D4-A3D1-917A74BA5B70}" srcId="{C905B8C7-4EED-4844-A42A-252D3AF10E4E}" destId="{AA42743D-B570-43F7-876E-6B329B132B8C}" srcOrd="11" destOrd="0" parTransId="{F13CA4FA-C43C-4FC7-86CF-C49BEC23B9DD}" sibTransId="{8A61A1CD-0CBE-40CE-AA61-0DC6113D1E47}"/>
    <dgm:cxn modelId="{062434BE-32A6-452F-8CA5-9462348F84A0}" srcId="{C905B8C7-4EED-4844-A42A-252D3AF10E4E}" destId="{84CEB59F-F940-489D-A5AD-613676A64BF7}" srcOrd="1" destOrd="0" parTransId="{9309C3F8-E179-4D24-B387-3AE473725B0F}" sibTransId="{C610998C-4B6D-477A-BA66-EFEE75A74BB8}"/>
    <dgm:cxn modelId="{6D936BD2-AA53-43A1-B6DD-2B73D5B1E579}" type="presOf" srcId="{C905B8C7-4EED-4844-A42A-252D3AF10E4E}" destId="{237220EA-089F-48EB-81A8-AD878D395149}" srcOrd="0" destOrd="0" presId="urn:microsoft.com/office/officeart/2008/layout/LinedList"/>
    <dgm:cxn modelId="{01ECC4D6-98A0-4003-8F04-6EDB913A3AD0}" srcId="{C905B8C7-4EED-4844-A42A-252D3AF10E4E}" destId="{DED16D74-F551-4EAA-838C-DC18A964EFE2}" srcOrd="4" destOrd="0" parTransId="{3216E003-4249-4BFB-A537-88506D0E095F}" sibTransId="{6CF32973-DCEB-4A94-8AE6-8475999CD2C1}"/>
    <dgm:cxn modelId="{B55C4EDC-2DE5-4964-B1FA-CD372D2E63D1}" type="presOf" srcId="{4E0DCCA3-2182-448F-820B-4B0DC93D9DF0}" destId="{00830D8B-E7EF-4C59-982B-7DBAE80C7CCE}" srcOrd="0" destOrd="0" presId="urn:microsoft.com/office/officeart/2008/layout/LinedList"/>
    <dgm:cxn modelId="{06EB70DE-CA82-4BCC-B25E-02CA2A4A4EB1}" type="presOf" srcId="{3AD6B627-A71E-4BEA-B13D-0373443C69BC}" destId="{7597FDF3-F21F-46E7-9CAF-622BFBD040EB}" srcOrd="0" destOrd="0" presId="urn:microsoft.com/office/officeart/2008/layout/LinedList"/>
    <dgm:cxn modelId="{CD99ADE0-314A-4A4C-8B54-28EC58EC4CF7}" type="presOf" srcId="{2ED6CBAB-8E30-4D02-A3B7-E6BD29A4B96C}" destId="{3DA28E1B-52C8-4EC5-AA39-97D8CCB2B8E9}" srcOrd="0" destOrd="0" presId="urn:microsoft.com/office/officeart/2008/layout/LinedList"/>
    <dgm:cxn modelId="{A67242E4-125D-4570-B5C7-7B8143AE58F0}" type="presOf" srcId="{1C088B00-F8CE-4F17-8DD5-E24D0055F8FD}" destId="{07A498FB-B7B9-403B-AAB8-5F790F8B1CC0}" srcOrd="0" destOrd="0" presId="urn:microsoft.com/office/officeart/2008/layout/LinedList"/>
    <dgm:cxn modelId="{E893A4F3-F55F-4E26-89BA-0FE3AF1B6E4F}" type="presOf" srcId="{DC39BB30-631A-4471-80D8-5AF8656451FB}" destId="{B2626AEF-6D43-47A9-9BA0-D5CDC7F2CAD0}" srcOrd="0" destOrd="0" presId="urn:microsoft.com/office/officeart/2008/layout/LinedList"/>
    <dgm:cxn modelId="{5A3986F7-EBB2-4704-AD62-5AB537416DC3}" type="presOf" srcId="{2657BD10-D8EB-4BB8-91DA-8DD71CB2BAB2}" destId="{FCBBD843-6EDB-4EA4-8368-77637058E2E8}" srcOrd="0" destOrd="0" presId="urn:microsoft.com/office/officeart/2008/layout/LinedList"/>
    <dgm:cxn modelId="{DB9E65FD-4223-45BB-AA2C-9E74791AA4A1}" srcId="{C905B8C7-4EED-4844-A42A-252D3AF10E4E}" destId="{7536147D-8C5D-4A3B-BE78-6C96220C3102}" srcOrd="2" destOrd="0" parTransId="{9849E915-3F49-4D2E-B8D1-4CDEEC4401C6}" sibTransId="{0E016FBB-04E2-458B-8608-8B27171A844C}"/>
    <dgm:cxn modelId="{068FBB52-90D8-434C-8F47-F31311EB13BD}" type="presParOf" srcId="{237220EA-089F-48EB-81A8-AD878D395149}" destId="{4D714083-ABE3-48C9-9FAE-31DF352B1EF4}" srcOrd="0" destOrd="0" presId="urn:microsoft.com/office/officeart/2008/layout/LinedList"/>
    <dgm:cxn modelId="{C5D90DDD-635D-48DE-89F1-A2C971BA445C}" type="presParOf" srcId="{237220EA-089F-48EB-81A8-AD878D395149}" destId="{CA91B847-0554-4DA7-8C09-3A2625A65330}" srcOrd="1" destOrd="0" presId="urn:microsoft.com/office/officeart/2008/layout/LinedList"/>
    <dgm:cxn modelId="{57A0E2C4-5323-4FA5-B290-99493EFDB56C}" type="presParOf" srcId="{CA91B847-0554-4DA7-8C09-3A2625A65330}" destId="{289CD52B-C906-45B1-A818-52A75AD4F4B9}" srcOrd="0" destOrd="0" presId="urn:microsoft.com/office/officeart/2008/layout/LinedList"/>
    <dgm:cxn modelId="{ECB5B176-1105-457E-8306-5BDC6485EB7C}" type="presParOf" srcId="{CA91B847-0554-4DA7-8C09-3A2625A65330}" destId="{19DCA8F7-5A96-42AE-B70F-05F4834C3DD3}" srcOrd="1" destOrd="0" presId="urn:microsoft.com/office/officeart/2008/layout/LinedList"/>
    <dgm:cxn modelId="{22C325FD-7307-4737-BC74-56D26C870BB0}" type="presParOf" srcId="{237220EA-089F-48EB-81A8-AD878D395149}" destId="{2C8F387F-73F7-4D1E-BB48-65B0F9E0DA9D}" srcOrd="2" destOrd="0" presId="urn:microsoft.com/office/officeart/2008/layout/LinedList"/>
    <dgm:cxn modelId="{5C366E80-D750-4425-8E98-32870C83F5E2}" type="presParOf" srcId="{237220EA-089F-48EB-81A8-AD878D395149}" destId="{1DC57D05-1D5C-4548-8902-A2A7C3929BDE}" srcOrd="3" destOrd="0" presId="urn:microsoft.com/office/officeart/2008/layout/LinedList"/>
    <dgm:cxn modelId="{07969BF7-3FDC-4221-93CC-8AD4BB20199A}" type="presParOf" srcId="{1DC57D05-1D5C-4548-8902-A2A7C3929BDE}" destId="{6783B312-3B3D-4332-A966-173A8E324840}" srcOrd="0" destOrd="0" presId="urn:microsoft.com/office/officeart/2008/layout/LinedList"/>
    <dgm:cxn modelId="{0A00BC3B-17DC-4C36-8518-16986C023AF9}" type="presParOf" srcId="{1DC57D05-1D5C-4548-8902-A2A7C3929BDE}" destId="{86BC6A4E-1241-470A-8456-09D66BF03265}" srcOrd="1" destOrd="0" presId="urn:microsoft.com/office/officeart/2008/layout/LinedList"/>
    <dgm:cxn modelId="{F74752E0-0FA0-417B-9B8A-BB7B31650956}" type="presParOf" srcId="{237220EA-089F-48EB-81A8-AD878D395149}" destId="{2C7AC33A-2AA1-40A3-8FED-93744076BFA3}" srcOrd="4" destOrd="0" presId="urn:microsoft.com/office/officeart/2008/layout/LinedList"/>
    <dgm:cxn modelId="{D8B9BF59-0662-458B-B57C-A5CBC3287AE9}" type="presParOf" srcId="{237220EA-089F-48EB-81A8-AD878D395149}" destId="{AC8B7469-BF95-4588-A2F4-372ADEF43801}" srcOrd="5" destOrd="0" presId="urn:microsoft.com/office/officeart/2008/layout/LinedList"/>
    <dgm:cxn modelId="{EA086C09-EBDD-44B0-B1C3-7E710BE2DDA1}" type="presParOf" srcId="{AC8B7469-BF95-4588-A2F4-372ADEF43801}" destId="{541672B0-7CEE-4CAF-9111-C84C60F08ABA}" srcOrd="0" destOrd="0" presId="urn:microsoft.com/office/officeart/2008/layout/LinedList"/>
    <dgm:cxn modelId="{E06299E7-3633-43CB-9FFA-8FB276255EB1}" type="presParOf" srcId="{AC8B7469-BF95-4588-A2F4-372ADEF43801}" destId="{35318026-9152-424C-9197-BB54810FC484}" srcOrd="1" destOrd="0" presId="urn:microsoft.com/office/officeart/2008/layout/LinedList"/>
    <dgm:cxn modelId="{8085DFD0-C343-46B8-8841-C3D85270DBD0}" type="presParOf" srcId="{237220EA-089F-48EB-81A8-AD878D395149}" destId="{097F5DF7-046A-43F5-9E54-C8F74B8B8BE2}" srcOrd="6" destOrd="0" presId="urn:microsoft.com/office/officeart/2008/layout/LinedList"/>
    <dgm:cxn modelId="{BC6FEAFA-3FC9-4935-84CE-8B2A9859443A}" type="presParOf" srcId="{237220EA-089F-48EB-81A8-AD878D395149}" destId="{1D1C8F57-4FFD-4E80-A2B5-479ED0E141F6}" srcOrd="7" destOrd="0" presId="urn:microsoft.com/office/officeart/2008/layout/LinedList"/>
    <dgm:cxn modelId="{92BF1B21-FD8F-49B1-B58D-CBD82D0DDE0E}" type="presParOf" srcId="{1D1C8F57-4FFD-4E80-A2B5-479ED0E141F6}" destId="{BCD4FF14-324F-4D3F-A169-49FC28912687}" srcOrd="0" destOrd="0" presId="urn:microsoft.com/office/officeart/2008/layout/LinedList"/>
    <dgm:cxn modelId="{B6083F5C-042E-4B1E-914F-94BBEC3C09B5}" type="presParOf" srcId="{1D1C8F57-4FFD-4E80-A2B5-479ED0E141F6}" destId="{FF56A31A-299A-4450-A77C-7BB1986411D8}" srcOrd="1" destOrd="0" presId="urn:microsoft.com/office/officeart/2008/layout/LinedList"/>
    <dgm:cxn modelId="{464C58CB-B420-4AF9-8023-CE8FC3EA6CA6}" type="presParOf" srcId="{237220EA-089F-48EB-81A8-AD878D395149}" destId="{0F5D53AB-4DD0-4F7E-A562-A86FF892C4CD}" srcOrd="8" destOrd="0" presId="urn:microsoft.com/office/officeart/2008/layout/LinedList"/>
    <dgm:cxn modelId="{ECE15B7B-33C7-46C3-8D55-0CC6013F13D8}" type="presParOf" srcId="{237220EA-089F-48EB-81A8-AD878D395149}" destId="{1C9482EB-D127-43B5-BD4E-42A9C1E64BD3}" srcOrd="9" destOrd="0" presId="urn:microsoft.com/office/officeart/2008/layout/LinedList"/>
    <dgm:cxn modelId="{73E97921-D706-4452-8C89-82FB7BC65B7F}" type="presParOf" srcId="{1C9482EB-D127-43B5-BD4E-42A9C1E64BD3}" destId="{7BFC482A-4F53-4A09-9E1B-174E9CEC7A67}" srcOrd="0" destOrd="0" presId="urn:microsoft.com/office/officeart/2008/layout/LinedList"/>
    <dgm:cxn modelId="{F8809589-046C-4C1D-B9EF-19548EAC2538}" type="presParOf" srcId="{1C9482EB-D127-43B5-BD4E-42A9C1E64BD3}" destId="{DAC9B915-6EC3-431B-A346-67EF4233D002}" srcOrd="1" destOrd="0" presId="urn:microsoft.com/office/officeart/2008/layout/LinedList"/>
    <dgm:cxn modelId="{0468F268-D7C8-4DA1-A258-7067E9EDA752}" type="presParOf" srcId="{237220EA-089F-48EB-81A8-AD878D395149}" destId="{50726665-CF7F-4C02-9055-6844351FEF2D}" srcOrd="10" destOrd="0" presId="urn:microsoft.com/office/officeart/2008/layout/LinedList"/>
    <dgm:cxn modelId="{0129AC19-8D07-4D6E-AA5F-3DEC386B1FDA}" type="presParOf" srcId="{237220EA-089F-48EB-81A8-AD878D395149}" destId="{FC3C4713-8686-47C5-90EF-79C643840622}" srcOrd="11" destOrd="0" presId="urn:microsoft.com/office/officeart/2008/layout/LinedList"/>
    <dgm:cxn modelId="{F059F02B-0A15-44F6-87E9-3323426A6EF6}" type="presParOf" srcId="{FC3C4713-8686-47C5-90EF-79C643840622}" destId="{B2626AEF-6D43-47A9-9BA0-D5CDC7F2CAD0}" srcOrd="0" destOrd="0" presId="urn:microsoft.com/office/officeart/2008/layout/LinedList"/>
    <dgm:cxn modelId="{ED2C6B29-E8C0-44F5-884F-2E5EDF86D9B8}" type="presParOf" srcId="{FC3C4713-8686-47C5-90EF-79C643840622}" destId="{12501223-A699-4867-86D2-2CD50DD3DC99}" srcOrd="1" destOrd="0" presId="urn:microsoft.com/office/officeart/2008/layout/LinedList"/>
    <dgm:cxn modelId="{6FC28383-31DE-4C8B-A106-02C68A9D1171}" type="presParOf" srcId="{237220EA-089F-48EB-81A8-AD878D395149}" destId="{9B2133F5-D393-44B0-846C-1F7C439EE44D}" srcOrd="12" destOrd="0" presId="urn:microsoft.com/office/officeart/2008/layout/LinedList"/>
    <dgm:cxn modelId="{5D3D0C83-7CAC-4775-9342-AB510065D73F}" type="presParOf" srcId="{237220EA-089F-48EB-81A8-AD878D395149}" destId="{A0657F99-7D5C-4C21-8207-6E7779C71DFE}" srcOrd="13" destOrd="0" presId="urn:microsoft.com/office/officeart/2008/layout/LinedList"/>
    <dgm:cxn modelId="{01EEECFD-A1F2-4178-9D2B-6B02BC4DC94E}" type="presParOf" srcId="{A0657F99-7D5C-4C21-8207-6E7779C71DFE}" destId="{726148A3-359F-44B3-B49D-ED621D585D5E}" srcOrd="0" destOrd="0" presId="urn:microsoft.com/office/officeart/2008/layout/LinedList"/>
    <dgm:cxn modelId="{56A659C0-A608-41E0-A377-36319FB2958D}" type="presParOf" srcId="{A0657F99-7D5C-4C21-8207-6E7779C71DFE}" destId="{0FE660A0-D9BD-479A-BA8C-8B2AF1251FF2}" srcOrd="1" destOrd="0" presId="urn:microsoft.com/office/officeart/2008/layout/LinedList"/>
    <dgm:cxn modelId="{1D33D8B3-688C-4275-A74D-2826BD86100A}" type="presParOf" srcId="{237220EA-089F-48EB-81A8-AD878D395149}" destId="{14C29E1C-B759-4EB4-9966-32616EA46D05}" srcOrd="14" destOrd="0" presId="urn:microsoft.com/office/officeart/2008/layout/LinedList"/>
    <dgm:cxn modelId="{CF72C32C-F803-4878-869F-1B8026A45938}" type="presParOf" srcId="{237220EA-089F-48EB-81A8-AD878D395149}" destId="{3B27D596-75DB-409B-A3D5-7A7ABD92E3AA}" srcOrd="15" destOrd="0" presId="urn:microsoft.com/office/officeart/2008/layout/LinedList"/>
    <dgm:cxn modelId="{72FFD1F3-A273-4B67-A9D1-6539580B9263}" type="presParOf" srcId="{3B27D596-75DB-409B-A3D5-7A7ABD92E3AA}" destId="{EE2A634C-49D9-40BF-92AB-CBFFC35915C7}" srcOrd="0" destOrd="0" presId="urn:microsoft.com/office/officeart/2008/layout/LinedList"/>
    <dgm:cxn modelId="{04449FFF-C770-40B5-842F-23355BC06300}" type="presParOf" srcId="{3B27D596-75DB-409B-A3D5-7A7ABD92E3AA}" destId="{FAC00D3E-5134-4FE1-B0F9-EA804ECA8FE3}" srcOrd="1" destOrd="0" presId="urn:microsoft.com/office/officeart/2008/layout/LinedList"/>
    <dgm:cxn modelId="{48110FF8-02EC-4744-8F35-686E9491575A}" type="presParOf" srcId="{237220EA-089F-48EB-81A8-AD878D395149}" destId="{1CFADAE2-CA42-4C57-B34C-0D7BA24871E7}" srcOrd="16" destOrd="0" presId="urn:microsoft.com/office/officeart/2008/layout/LinedList"/>
    <dgm:cxn modelId="{0F7CB515-79CD-4B5D-BB64-85E447B085EC}" type="presParOf" srcId="{237220EA-089F-48EB-81A8-AD878D395149}" destId="{F0494BF5-FEBF-4C8D-BFBA-DDE36C206F9C}" srcOrd="17" destOrd="0" presId="urn:microsoft.com/office/officeart/2008/layout/LinedList"/>
    <dgm:cxn modelId="{3CC62316-5118-4619-95BE-B9BC1C3791AD}" type="presParOf" srcId="{F0494BF5-FEBF-4C8D-BFBA-DDE36C206F9C}" destId="{FCBBD843-6EDB-4EA4-8368-77637058E2E8}" srcOrd="0" destOrd="0" presId="urn:microsoft.com/office/officeart/2008/layout/LinedList"/>
    <dgm:cxn modelId="{C37A1637-B96F-41E1-97DC-6AF37867D2CD}" type="presParOf" srcId="{F0494BF5-FEBF-4C8D-BFBA-DDE36C206F9C}" destId="{FFEADBE1-8A28-4744-A89D-249CD7A1D384}" srcOrd="1" destOrd="0" presId="urn:microsoft.com/office/officeart/2008/layout/LinedList"/>
    <dgm:cxn modelId="{CC25E207-E77E-4DFF-819E-373862629C6D}" type="presParOf" srcId="{237220EA-089F-48EB-81A8-AD878D395149}" destId="{EF20769A-D0BA-419D-B09B-51639A066BD7}" srcOrd="18" destOrd="0" presId="urn:microsoft.com/office/officeart/2008/layout/LinedList"/>
    <dgm:cxn modelId="{65CE0B1A-1E58-4D99-9E25-F7F1617682CD}" type="presParOf" srcId="{237220EA-089F-48EB-81A8-AD878D395149}" destId="{1F495712-CFD8-4661-AA81-AF1AA56DE08C}" srcOrd="19" destOrd="0" presId="urn:microsoft.com/office/officeart/2008/layout/LinedList"/>
    <dgm:cxn modelId="{B00904D5-BF07-4404-8DA5-577E913562C9}" type="presParOf" srcId="{1F495712-CFD8-4661-AA81-AF1AA56DE08C}" destId="{AFB385A3-0E27-4907-9C20-5D0959FE37E6}" srcOrd="0" destOrd="0" presId="urn:microsoft.com/office/officeart/2008/layout/LinedList"/>
    <dgm:cxn modelId="{00942CD1-FD14-4976-A4AF-95E0C802D397}" type="presParOf" srcId="{1F495712-CFD8-4661-AA81-AF1AA56DE08C}" destId="{7351D66D-E2FD-439B-B981-61A4F14B8DEC}" srcOrd="1" destOrd="0" presId="urn:microsoft.com/office/officeart/2008/layout/LinedList"/>
    <dgm:cxn modelId="{86F17813-0D7A-4199-8BC1-F127C2534FC9}" type="presParOf" srcId="{237220EA-089F-48EB-81A8-AD878D395149}" destId="{B380AC95-FD2F-4FFF-91E7-BFC26556351B}" srcOrd="20" destOrd="0" presId="urn:microsoft.com/office/officeart/2008/layout/LinedList"/>
    <dgm:cxn modelId="{1C32DC43-C049-45DF-9131-FE0E828D7C9F}" type="presParOf" srcId="{237220EA-089F-48EB-81A8-AD878D395149}" destId="{F3DDBB32-BA09-4F75-BAD0-E494D9A2271C}" srcOrd="21" destOrd="0" presId="urn:microsoft.com/office/officeart/2008/layout/LinedList"/>
    <dgm:cxn modelId="{83B23940-04C4-436D-835C-A28579CB3B2F}" type="presParOf" srcId="{F3DDBB32-BA09-4F75-BAD0-E494D9A2271C}" destId="{3DA28E1B-52C8-4EC5-AA39-97D8CCB2B8E9}" srcOrd="0" destOrd="0" presId="urn:microsoft.com/office/officeart/2008/layout/LinedList"/>
    <dgm:cxn modelId="{C449D514-7386-4FAA-A9A1-E86A24FFC19E}" type="presParOf" srcId="{F3DDBB32-BA09-4F75-BAD0-E494D9A2271C}" destId="{B2B07309-B503-477F-9E13-E4CBE4F36269}" srcOrd="1" destOrd="0" presId="urn:microsoft.com/office/officeart/2008/layout/LinedList"/>
    <dgm:cxn modelId="{55D17B4A-8F1D-473B-B42E-901593B8EF2E}" type="presParOf" srcId="{237220EA-089F-48EB-81A8-AD878D395149}" destId="{F18BC17D-0CA8-4992-9AFA-92536BBD7428}" srcOrd="22" destOrd="0" presId="urn:microsoft.com/office/officeart/2008/layout/LinedList"/>
    <dgm:cxn modelId="{AD84F6F7-7EB8-4263-9FCB-F2652F1E6446}" type="presParOf" srcId="{237220EA-089F-48EB-81A8-AD878D395149}" destId="{6BE70CAC-B05B-4D05-ACDA-1F0000FC9E16}" srcOrd="23" destOrd="0" presId="urn:microsoft.com/office/officeart/2008/layout/LinedList"/>
    <dgm:cxn modelId="{F53A6105-A758-4E4A-9056-F0AEEAF03FFC}" type="presParOf" srcId="{6BE70CAC-B05B-4D05-ACDA-1F0000FC9E16}" destId="{A8235F76-4E77-4924-8335-D0B15A165135}" srcOrd="0" destOrd="0" presId="urn:microsoft.com/office/officeart/2008/layout/LinedList"/>
    <dgm:cxn modelId="{9840BC69-648E-488E-995B-633D95319064}" type="presParOf" srcId="{6BE70CAC-B05B-4D05-ACDA-1F0000FC9E16}" destId="{B28B68CA-8C4C-439F-8C01-35ACBA66246C}" srcOrd="1" destOrd="0" presId="urn:microsoft.com/office/officeart/2008/layout/LinedList"/>
    <dgm:cxn modelId="{028F8E3C-0F24-43F6-82B4-2D2BBB5E6D69}" type="presParOf" srcId="{237220EA-089F-48EB-81A8-AD878D395149}" destId="{A38A233A-CAFD-4E74-8AAF-CDF3AD0F5D06}" srcOrd="24" destOrd="0" presId="urn:microsoft.com/office/officeart/2008/layout/LinedList"/>
    <dgm:cxn modelId="{8A0FD5FD-ABFD-4918-8A24-7A2D7A105E53}" type="presParOf" srcId="{237220EA-089F-48EB-81A8-AD878D395149}" destId="{B9E117E0-883E-4107-A2BD-77D543C70988}" srcOrd="25" destOrd="0" presId="urn:microsoft.com/office/officeart/2008/layout/LinedList"/>
    <dgm:cxn modelId="{C66FFDF4-1A37-4C3C-9881-BDA79C4DC8D5}" type="presParOf" srcId="{B9E117E0-883E-4107-A2BD-77D543C70988}" destId="{7597FDF3-F21F-46E7-9CAF-622BFBD040EB}" srcOrd="0" destOrd="0" presId="urn:microsoft.com/office/officeart/2008/layout/LinedList"/>
    <dgm:cxn modelId="{C153A48D-B59C-4086-BD66-37AC0A484BDD}" type="presParOf" srcId="{B9E117E0-883E-4107-A2BD-77D543C70988}" destId="{B0718287-BAA2-4707-A71B-ADCE1630EAD4}" srcOrd="1" destOrd="0" presId="urn:microsoft.com/office/officeart/2008/layout/LinedList"/>
    <dgm:cxn modelId="{353F484F-B61F-4431-8EC8-4D6481ECB152}" type="presParOf" srcId="{237220EA-089F-48EB-81A8-AD878D395149}" destId="{C3F64B27-D269-4836-91AF-DAC7F5926F48}" srcOrd="26" destOrd="0" presId="urn:microsoft.com/office/officeart/2008/layout/LinedList"/>
    <dgm:cxn modelId="{66A224DC-6A3C-4817-997A-046F1E5523C4}" type="presParOf" srcId="{237220EA-089F-48EB-81A8-AD878D395149}" destId="{D6E2F1BD-8643-4906-A0C3-8769EBDE4553}" srcOrd="27" destOrd="0" presId="urn:microsoft.com/office/officeart/2008/layout/LinedList"/>
    <dgm:cxn modelId="{A9533270-9616-4F87-91C0-E34818ED2F02}" type="presParOf" srcId="{D6E2F1BD-8643-4906-A0C3-8769EBDE4553}" destId="{22F81C46-8268-4ED8-9279-1B7E5B8F0D9E}" srcOrd="0" destOrd="0" presId="urn:microsoft.com/office/officeart/2008/layout/LinedList"/>
    <dgm:cxn modelId="{53167334-D9C3-4D9B-9242-EAB34519F949}" type="presParOf" srcId="{D6E2F1BD-8643-4906-A0C3-8769EBDE4553}" destId="{3CC0E022-530F-49F3-AD99-1F9A54115C06}" srcOrd="1" destOrd="0" presId="urn:microsoft.com/office/officeart/2008/layout/LinedList"/>
    <dgm:cxn modelId="{7CC28857-2641-4B08-9C35-92FA34BCEB92}" type="presParOf" srcId="{237220EA-089F-48EB-81A8-AD878D395149}" destId="{CF891C2A-F15B-41DF-9D2E-38F75ABF1576}" srcOrd="28" destOrd="0" presId="urn:microsoft.com/office/officeart/2008/layout/LinedList"/>
    <dgm:cxn modelId="{BFCE29EA-1D08-4333-8316-DAB58236E268}" type="presParOf" srcId="{237220EA-089F-48EB-81A8-AD878D395149}" destId="{F84CFC78-ED19-472D-B0D8-C2020DADD4F8}" srcOrd="29" destOrd="0" presId="urn:microsoft.com/office/officeart/2008/layout/LinedList"/>
    <dgm:cxn modelId="{BE0DC27A-83C0-4246-A512-4025D6487A01}" type="presParOf" srcId="{F84CFC78-ED19-472D-B0D8-C2020DADD4F8}" destId="{535217CA-D534-4073-93AD-058D1F3EA341}" srcOrd="0" destOrd="0" presId="urn:microsoft.com/office/officeart/2008/layout/LinedList"/>
    <dgm:cxn modelId="{0FFA1867-C154-447B-AE8B-209C525F4A4F}" type="presParOf" srcId="{F84CFC78-ED19-472D-B0D8-C2020DADD4F8}" destId="{66143785-FC9D-402C-A304-7148D1B01E79}" srcOrd="1" destOrd="0" presId="urn:microsoft.com/office/officeart/2008/layout/LinedList"/>
    <dgm:cxn modelId="{1CF07540-5469-4364-8D13-563B43A43984}" type="presParOf" srcId="{237220EA-089F-48EB-81A8-AD878D395149}" destId="{28405542-EFD3-4B54-8E22-EFA4CB256F92}" srcOrd="30" destOrd="0" presId="urn:microsoft.com/office/officeart/2008/layout/LinedList"/>
    <dgm:cxn modelId="{8D0BA037-CDDC-482E-A12D-449114E183A2}" type="presParOf" srcId="{237220EA-089F-48EB-81A8-AD878D395149}" destId="{B0991ECC-C8A7-4574-9219-E0B9458977DB}" srcOrd="31" destOrd="0" presId="urn:microsoft.com/office/officeart/2008/layout/LinedList"/>
    <dgm:cxn modelId="{3ACBC69A-F590-4B6F-9D41-D44C00623F15}" type="presParOf" srcId="{B0991ECC-C8A7-4574-9219-E0B9458977DB}" destId="{00830D8B-E7EF-4C59-982B-7DBAE80C7CCE}" srcOrd="0" destOrd="0" presId="urn:microsoft.com/office/officeart/2008/layout/LinedList"/>
    <dgm:cxn modelId="{281D9E25-E5FF-44B8-A37C-73EE0F2C9877}" type="presParOf" srcId="{B0991ECC-C8A7-4574-9219-E0B9458977DB}" destId="{F57F6207-DFF7-46DA-BF18-E84A4BB001A7}" srcOrd="1" destOrd="0" presId="urn:microsoft.com/office/officeart/2008/layout/LinedList"/>
    <dgm:cxn modelId="{83E756CB-4D9D-4367-8779-3C1CDF510C73}" type="presParOf" srcId="{237220EA-089F-48EB-81A8-AD878D395149}" destId="{7CE5232A-C460-4DDB-99F1-47CF38B92453}" srcOrd="32" destOrd="0" presId="urn:microsoft.com/office/officeart/2008/layout/LinedList"/>
    <dgm:cxn modelId="{966230CE-7566-4FBE-A086-03CAD8F54322}" type="presParOf" srcId="{237220EA-089F-48EB-81A8-AD878D395149}" destId="{16F89D10-085B-431B-8F5D-A6FCF8A5550F}" srcOrd="33" destOrd="0" presId="urn:microsoft.com/office/officeart/2008/layout/LinedList"/>
    <dgm:cxn modelId="{4871F3BF-917E-400C-A1E7-7C4E209130B9}" type="presParOf" srcId="{16F89D10-085B-431B-8F5D-A6FCF8A5550F}" destId="{BAE9D159-D7BD-4644-9D8E-22737AC0C3FA}" srcOrd="0" destOrd="0" presId="urn:microsoft.com/office/officeart/2008/layout/LinedList"/>
    <dgm:cxn modelId="{29077C14-6105-4685-9A4E-EE8C42B75DDD}" type="presParOf" srcId="{16F89D10-085B-431B-8F5D-A6FCF8A5550F}" destId="{6B226898-9333-4995-AEBF-5D6312907D29}" srcOrd="1" destOrd="0" presId="urn:microsoft.com/office/officeart/2008/layout/LinedList"/>
    <dgm:cxn modelId="{718FD357-07FE-4101-B404-CFF13979EA31}" type="presParOf" srcId="{237220EA-089F-48EB-81A8-AD878D395149}" destId="{1BA90A27-9EA8-4848-A1B1-D44FA53AA950}" srcOrd="34" destOrd="0" presId="urn:microsoft.com/office/officeart/2008/layout/LinedList"/>
    <dgm:cxn modelId="{D63E8F5D-B84A-422A-8555-094D982F86F7}" type="presParOf" srcId="{237220EA-089F-48EB-81A8-AD878D395149}" destId="{CBF9D317-E75E-4CE2-A8B1-9E4EA6B056A9}" srcOrd="35" destOrd="0" presId="urn:microsoft.com/office/officeart/2008/layout/LinedList"/>
    <dgm:cxn modelId="{C023C049-8A9D-4E96-A007-8D63C65E2EF0}" type="presParOf" srcId="{CBF9D317-E75E-4CE2-A8B1-9E4EA6B056A9}" destId="{07A498FB-B7B9-403B-AAB8-5F790F8B1CC0}" srcOrd="0" destOrd="0" presId="urn:microsoft.com/office/officeart/2008/layout/LinedList"/>
    <dgm:cxn modelId="{F1408E5A-F6F4-49F9-868E-9ED255C78E3D}" type="presParOf" srcId="{CBF9D317-E75E-4CE2-A8B1-9E4EA6B056A9}" destId="{C73B5480-1660-4F43-BED4-59888F286C3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14083-ABE3-48C9-9FAE-31DF352B1EF4}">
      <dsp:nvSpPr>
        <dsp:cNvPr id="0" name=""/>
        <dsp:cNvSpPr/>
      </dsp:nvSpPr>
      <dsp:spPr>
        <a:xfrm>
          <a:off x="0" y="743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CD52B-C906-45B1-A818-52A75AD4F4B9}">
      <dsp:nvSpPr>
        <dsp:cNvPr id="0" name=""/>
        <dsp:cNvSpPr/>
      </dsp:nvSpPr>
      <dsp:spPr>
        <a:xfrm>
          <a:off x="0" y="743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FF0000"/>
              </a:solidFill>
            </a:rPr>
            <a:t>Понедельник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0" y="743"/>
        <a:ext cx="10210800" cy="338419"/>
      </dsp:txXfrm>
    </dsp:sp>
    <dsp:sp modelId="{2C8F387F-73F7-4D1E-BB48-65B0F9E0DA9D}">
      <dsp:nvSpPr>
        <dsp:cNvPr id="0" name=""/>
        <dsp:cNvSpPr/>
      </dsp:nvSpPr>
      <dsp:spPr>
        <a:xfrm>
          <a:off x="0" y="339163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3B312-3B3D-4332-A966-173A8E324840}">
      <dsp:nvSpPr>
        <dsp:cNvPr id="0" name=""/>
        <dsp:cNvSpPr/>
      </dsp:nvSpPr>
      <dsp:spPr>
        <a:xfrm>
          <a:off x="0" y="339163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15:25-16:10 Хайтек (301 каб.)</a:t>
          </a:r>
          <a:endParaRPr lang="en-US" sz="1600" kern="1200" dirty="0"/>
        </a:p>
      </dsp:txBody>
      <dsp:txXfrm>
        <a:off x="0" y="339163"/>
        <a:ext cx="10210800" cy="338419"/>
      </dsp:txXfrm>
    </dsp:sp>
    <dsp:sp modelId="{2C7AC33A-2AA1-40A3-8FED-93744076BFA3}">
      <dsp:nvSpPr>
        <dsp:cNvPr id="0" name=""/>
        <dsp:cNvSpPr/>
      </dsp:nvSpPr>
      <dsp:spPr>
        <a:xfrm>
          <a:off x="0" y="677583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672B0-7CEE-4CAF-9111-C84C60F08ABA}">
      <dsp:nvSpPr>
        <dsp:cNvPr id="0" name=""/>
        <dsp:cNvSpPr/>
      </dsp:nvSpPr>
      <dsp:spPr>
        <a:xfrm>
          <a:off x="0" y="677583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16:20-17:05 Туризм (спорт. Зал)</a:t>
          </a:r>
          <a:endParaRPr lang="en-US" sz="1600" kern="1200" dirty="0"/>
        </a:p>
      </dsp:txBody>
      <dsp:txXfrm>
        <a:off x="0" y="677583"/>
        <a:ext cx="10210800" cy="338419"/>
      </dsp:txXfrm>
    </dsp:sp>
    <dsp:sp modelId="{097F5DF7-046A-43F5-9E54-C8F74B8B8BE2}">
      <dsp:nvSpPr>
        <dsp:cNvPr id="0" name=""/>
        <dsp:cNvSpPr/>
      </dsp:nvSpPr>
      <dsp:spPr>
        <a:xfrm>
          <a:off x="0" y="1016003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4FF14-324F-4D3F-A169-49FC28912687}">
      <dsp:nvSpPr>
        <dsp:cNvPr id="0" name=""/>
        <dsp:cNvSpPr/>
      </dsp:nvSpPr>
      <dsp:spPr>
        <a:xfrm>
          <a:off x="0" y="1016003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FF0000"/>
              </a:solidFill>
            </a:rPr>
            <a:t>Вторник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0" y="1016003"/>
        <a:ext cx="10210800" cy="338419"/>
      </dsp:txXfrm>
    </dsp:sp>
    <dsp:sp modelId="{0F5D53AB-4DD0-4F7E-A562-A86FF892C4CD}">
      <dsp:nvSpPr>
        <dsp:cNvPr id="0" name=""/>
        <dsp:cNvSpPr/>
      </dsp:nvSpPr>
      <dsp:spPr>
        <a:xfrm>
          <a:off x="0" y="1354423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C482A-4F53-4A09-9E1B-174E9CEC7A67}">
      <dsp:nvSpPr>
        <dsp:cNvPr id="0" name=""/>
        <dsp:cNvSpPr/>
      </dsp:nvSpPr>
      <dsp:spPr>
        <a:xfrm>
          <a:off x="0" y="1354423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15:25-16:10 Палитра (416 каб.)</a:t>
          </a:r>
          <a:endParaRPr lang="en-US" sz="1600" kern="1200" dirty="0"/>
        </a:p>
      </dsp:txBody>
      <dsp:txXfrm>
        <a:off x="0" y="1354423"/>
        <a:ext cx="10210800" cy="338419"/>
      </dsp:txXfrm>
    </dsp:sp>
    <dsp:sp modelId="{50726665-CF7F-4C02-9055-6844351FEF2D}">
      <dsp:nvSpPr>
        <dsp:cNvPr id="0" name=""/>
        <dsp:cNvSpPr/>
      </dsp:nvSpPr>
      <dsp:spPr>
        <a:xfrm>
          <a:off x="0" y="1692843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26AEF-6D43-47A9-9BA0-D5CDC7F2CAD0}">
      <dsp:nvSpPr>
        <dsp:cNvPr id="0" name=""/>
        <dsp:cNvSpPr/>
      </dsp:nvSpPr>
      <dsp:spPr>
        <a:xfrm>
          <a:off x="0" y="1692843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FF0000"/>
              </a:solidFill>
            </a:rPr>
            <a:t>Среда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0" y="1692843"/>
        <a:ext cx="10210800" cy="338419"/>
      </dsp:txXfrm>
    </dsp:sp>
    <dsp:sp modelId="{9B2133F5-D393-44B0-846C-1F7C439EE44D}">
      <dsp:nvSpPr>
        <dsp:cNvPr id="0" name=""/>
        <dsp:cNvSpPr/>
      </dsp:nvSpPr>
      <dsp:spPr>
        <a:xfrm>
          <a:off x="0" y="2031263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148A3-359F-44B3-B49D-ED621D585D5E}">
      <dsp:nvSpPr>
        <dsp:cNvPr id="0" name=""/>
        <dsp:cNvSpPr/>
      </dsp:nvSpPr>
      <dsp:spPr>
        <a:xfrm>
          <a:off x="0" y="2031263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14:30-15:15 Культурное наследие крымскотатарского народа (115 каб.)</a:t>
          </a:r>
          <a:endParaRPr lang="en-US" sz="1600" kern="1200" dirty="0"/>
        </a:p>
      </dsp:txBody>
      <dsp:txXfrm>
        <a:off x="0" y="2031263"/>
        <a:ext cx="10210800" cy="338419"/>
      </dsp:txXfrm>
    </dsp:sp>
    <dsp:sp modelId="{14C29E1C-B759-4EB4-9966-32616EA46D05}">
      <dsp:nvSpPr>
        <dsp:cNvPr id="0" name=""/>
        <dsp:cNvSpPr/>
      </dsp:nvSpPr>
      <dsp:spPr>
        <a:xfrm>
          <a:off x="0" y="2369683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A634C-49D9-40BF-92AB-CBFFC35915C7}">
      <dsp:nvSpPr>
        <dsp:cNvPr id="0" name=""/>
        <dsp:cNvSpPr/>
      </dsp:nvSpPr>
      <dsp:spPr>
        <a:xfrm>
          <a:off x="0" y="2369683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15:25-16:10 Туризм (спорт. Зал)</a:t>
          </a:r>
          <a:endParaRPr lang="en-US" sz="1600" kern="1200" dirty="0"/>
        </a:p>
      </dsp:txBody>
      <dsp:txXfrm>
        <a:off x="0" y="2369683"/>
        <a:ext cx="10210800" cy="338419"/>
      </dsp:txXfrm>
    </dsp:sp>
    <dsp:sp modelId="{1CFADAE2-CA42-4C57-B34C-0D7BA24871E7}">
      <dsp:nvSpPr>
        <dsp:cNvPr id="0" name=""/>
        <dsp:cNvSpPr/>
      </dsp:nvSpPr>
      <dsp:spPr>
        <a:xfrm>
          <a:off x="0" y="2708103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BD843-6EDB-4EA4-8368-77637058E2E8}">
      <dsp:nvSpPr>
        <dsp:cNvPr id="0" name=""/>
        <dsp:cNvSpPr/>
      </dsp:nvSpPr>
      <dsp:spPr>
        <a:xfrm>
          <a:off x="0" y="2708103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17:10-17:55 Легкая атлетика</a:t>
          </a:r>
          <a:endParaRPr lang="en-US" sz="1600" kern="1200" dirty="0"/>
        </a:p>
      </dsp:txBody>
      <dsp:txXfrm>
        <a:off x="0" y="2708103"/>
        <a:ext cx="10210800" cy="338419"/>
      </dsp:txXfrm>
    </dsp:sp>
    <dsp:sp modelId="{EF20769A-D0BA-419D-B09B-51639A066BD7}">
      <dsp:nvSpPr>
        <dsp:cNvPr id="0" name=""/>
        <dsp:cNvSpPr/>
      </dsp:nvSpPr>
      <dsp:spPr>
        <a:xfrm>
          <a:off x="0" y="3046522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385A3-0E27-4907-9C20-5D0959FE37E6}">
      <dsp:nvSpPr>
        <dsp:cNvPr id="0" name=""/>
        <dsp:cNvSpPr/>
      </dsp:nvSpPr>
      <dsp:spPr>
        <a:xfrm>
          <a:off x="0" y="3046523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FF0000"/>
              </a:solidFill>
            </a:rPr>
            <a:t>Четверг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0" y="3046523"/>
        <a:ext cx="10210800" cy="338419"/>
      </dsp:txXfrm>
    </dsp:sp>
    <dsp:sp modelId="{B380AC95-FD2F-4FFF-91E7-BFC26556351B}">
      <dsp:nvSpPr>
        <dsp:cNvPr id="0" name=""/>
        <dsp:cNvSpPr/>
      </dsp:nvSpPr>
      <dsp:spPr>
        <a:xfrm>
          <a:off x="0" y="3384942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28E1B-52C8-4EC5-AA39-97D8CCB2B8E9}">
      <dsp:nvSpPr>
        <dsp:cNvPr id="0" name=""/>
        <dsp:cNvSpPr/>
      </dsp:nvSpPr>
      <dsp:spPr>
        <a:xfrm>
          <a:off x="0" y="3384942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14:30-15:15 Английский (215 каб.)</a:t>
          </a:r>
          <a:endParaRPr lang="en-US" sz="1600" kern="1200" dirty="0"/>
        </a:p>
      </dsp:txBody>
      <dsp:txXfrm>
        <a:off x="0" y="3384942"/>
        <a:ext cx="10210800" cy="338419"/>
      </dsp:txXfrm>
    </dsp:sp>
    <dsp:sp modelId="{F18BC17D-0CA8-4992-9AFA-92536BBD7428}">
      <dsp:nvSpPr>
        <dsp:cNvPr id="0" name=""/>
        <dsp:cNvSpPr/>
      </dsp:nvSpPr>
      <dsp:spPr>
        <a:xfrm>
          <a:off x="0" y="3723362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35F76-4E77-4924-8335-D0B15A165135}">
      <dsp:nvSpPr>
        <dsp:cNvPr id="0" name=""/>
        <dsp:cNvSpPr/>
      </dsp:nvSpPr>
      <dsp:spPr>
        <a:xfrm>
          <a:off x="0" y="3723362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15:25-16:10 "Росток"</a:t>
          </a:r>
          <a:endParaRPr lang="en-US" sz="1600" kern="1200" dirty="0"/>
        </a:p>
      </dsp:txBody>
      <dsp:txXfrm>
        <a:off x="0" y="3723362"/>
        <a:ext cx="10210800" cy="338419"/>
      </dsp:txXfrm>
    </dsp:sp>
    <dsp:sp modelId="{A38A233A-CAFD-4E74-8AAF-CDF3AD0F5D06}">
      <dsp:nvSpPr>
        <dsp:cNvPr id="0" name=""/>
        <dsp:cNvSpPr/>
      </dsp:nvSpPr>
      <dsp:spPr>
        <a:xfrm>
          <a:off x="0" y="4061782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7FDF3-F21F-46E7-9CAF-622BFBD040EB}">
      <dsp:nvSpPr>
        <dsp:cNvPr id="0" name=""/>
        <dsp:cNvSpPr/>
      </dsp:nvSpPr>
      <dsp:spPr>
        <a:xfrm>
          <a:off x="0" y="4061782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15:25 – 16:10 ВИА "Калина" (302 каб.)</a:t>
          </a:r>
          <a:endParaRPr lang="en-US" sz="1600" kern="1200" dirty="0"/>
        </a:p>
      </dsp:txBody>
      <dsp:txXfrm>
        <a:off x="0" y="4061782"/>
        <a:ext cx="10210800" cy="338419"/>
      </dsp:txXfrm>
    </dsp:sp>
    <dsp:sp modelId="{C3F64B27-D269-4836-91AF-DAC7F5926F48}">
      <dsp:nvSpPr>
        <dsp:cNvPr id="0" name=""/>
        <dsp:cNvSpPr/>
      </dsp:nvSpPr>
      <dsp:spPr>
        <a:xfrm>
          <a:off x="0" y="4400202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81C46-8268-4ED8-9279-1B7E5B8F0D9E}">
      <dsp:nvSpPr>
        <dsp:cNvPr id="0" name=""/>
        <dsp:cNvSpPr/>
      </dsp:nvSpPr>
      <dsp:spPr>
        <a:xfrm>
          <a:off x="0" y="4400202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FF0000"/>
              </a:solidFill>
            </a:rPr>
            <a:t>Пятница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0" y="4400202"/>
        <a:ext cx="10210800" cy="338419"/>
      </dsp:txXfrm>
    </dsp:sp>
    <dsp:sp modelId="{CF891C2A-F15B-41DF-9D2E-38F75ABF1576}">
      <dsp:nvSpPr>
        <dsp:cNvPr id="0" name=""/>
        <dsp:cNvSpPr/>
      </dsp:nvSpPr>
      <dsp:spPr>
        <a:xfrm>
          <a:off x="0" y="4738622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217CA-D534-4073-93AD-058D1F3EA341}">
      <dsp:nvSpPr>
        <dsp:cNvPr id="0" name=""/>
        <dsp:cNvSpPr/>
      </dsp:nvSpPr>
      <dsp:spPr>
        <a:xfrm>
          <a:off x="0" y="4738622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embo"/>
            </a:rPr>
            <a:t>7:45-8:25 Русский (311 каб.)</a:t>
          </a:r>
        </a:p>
      </dsp:txBody>
      <dsp:txXfrm>
        <a:off x="0" y="4738622"/>
        <a:ext cx="10210800" cy="338419"/>
      </dsp:txXfrm>
    </dsp:sp>
    <dsp:sp modelId="{28405542-EFD3-4B54-8E22-EFA4CB256F92}">
      <dsp:nvSpPr>
        <dsp:cNvPr id="0" name=""/>
        <dsp:cNvSpPr/>
      </dsp:nvSpPr>
      <dsp:spPr>
        <a:xfrm>
          <a:off x="0" y="5077042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30D8B-E7EF-4C59-982B-7DBAE80C7CCE}">
      <dsp:nvSpPr>
        <dsp:cNvPr id="0" name=""/>
        <dsp:cNvSpPr/>
      </dsp:nvSpPr>
      <dsp:spPr>
        <a:xfrm>
          <a:off x="0" y="5077042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embo"/>
            </a:rPr>
            <a:t>14:35- 15:20 "Кройка и Шитьё" (316 каб.)</a:t>
          </a:r>
        </a:p>
      </dsp:txBody>
      <dsp:txXfrm>
        <a:off x="0" y="5077042"/>
        <a:ext cx="10210800" cy="338419"/>
      </dsp:txXfrm>
    </dsp:sp>
    <dsp:sp modelId="{7CE5232A-C460-4DDB-99F1-47CF38B92453}">
      <dsp:nvSpPr>
        <dsp:cNvPr id="0" name=""/>
        <dsp:cNvSpPr/>
      </dsp:nvSpPr>
      <dsp:spPr>
        <a:xfrm>
          <a:off x="0" y="5415462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9D159-D7BD-4644-9D8E-22737AC0C3FA}">
      <dsp:nvSpPr>
        <dsp:cNvPr id="0" name=""/>
        <dsp:cNvSpPr/>
      </dsp:nvSpPr>
      <dsp:spPr>
        <a:xfrm>
          <a:off x="0" y="5415462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embo"/>
            </a:rPr>
            <a:t>15:30 – 16:15 Палитра (416 каб.), ВИА "Калина" (124 каб.), Математика (308 каб.)</a:t>
          </a:r>
        </a:p>
      </dsp:txBody>
      <dsp:txXfrm>
        <a:off x="0" y="5415462"/>
        <a:ext cx="10210800" cy="338419"/>
      </dsp:txXfrm>
    </dsp:sp>
    <dsp:sp modelId="{1BA90A27-9EA8-4848-A1B1-D44FA53AA950}">
      <dsp:nvSpPr>
        <dsp:cNvPr id="0" name=""/>
        <dsp:cNvSpPr/>
      </dsp:nvSpPr>
      <dsp:spPr>
        <a:xfrm>
          <a:off x="0" y="5753882"/>
          <a:ext cx="10210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498FB-B7B9-403B-AAB8-5F790F8B1CC0}">
      <dsp:nvSpPr>
        <dsp:cNvPr id="0" name=""/>
        <dsp:cNvSpPr/>
      </dsp:nvSpPr>
      <dsp:spPr>
        <a:xfrm>
          <a:off x="0" y="5753882"/>
          <a:ext cx="10210800" cy="338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Bembo"/>
          </a:endParaRPr>
        </a:p>
      </dsp:txBody>
      <dsp:txXfrm>
        <a:off x="0" y="5753882"/>
        <a:ext cx="10210800" cy="338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960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2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57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9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15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8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6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1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7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7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6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6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358CC-A7CF-4486-B61C-8B0D171D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497" y="-71836"/>
            <a:ext cx="8543779" cy="1287784"/>
          </a:xfrm>
        </p:spPr>
        <p:txBody>
          <a:bodyPr anchor="b"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C9E727-2275-4055-977C-142C86310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028" y="2219062"/>
            <a:ext cx="9989299" cy="3251802"/>
          </a:xfrm>
        </p:spPr>
        <p:txBody>
          <a:bodyPr anchor="ctr"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996A92-4C38-41D1-AD08-0008BD7F8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5849932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D7C091-483D-4EDB-A080-485373410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DA491D-22E6-4239-BC5F-3CB07CB55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1C725-5027-440D-9130-AE6A287B9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/>
          <p:cNvSpPr/>
          <p:nvPr/>
        </p:nvSpPr>
        <p:spPr>
          <a:xfrm>
            <a:off x="548640" y="157969"/>
            <a:ext cx="11109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обучения за </a:t>
            </a:r>
          </a:p>
          <a:p>
            <a:pPr algn="ctr"/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четверть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5-Б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  <a:endParaRPr lang="uk-UA" sz="8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69657" y="4111583"/>
            <a:ext cx="7950679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3600" dirty="0">
                <a:latin typeface="Times New Roman"/>
                <a:cs typeface="Times New Roman"/>
              </a:rPr>
              <a:t>Подготовила: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/>
                <a:cs typeface="Times New Roman"/>
              </a:rPr>
              <a:t>Кл. Рук. </a:t>
            </a:r>
            <a:r>
              <a:rPr lang="ru-RU" sz="3600" dirty="0" err="1">
                <a:latin typeface="Times New Roman"/>
                <a:cs typeface="Times New Roman"/>
              </a:rPr>
              <a:t>Мышинская</a:t>
            </a:r>
            <a:r>
              <a:rPr lang="ru-RU" sz="3600" dirty="0">
                <a:latin typeface="Times New Roman"/>
                <a:cs typeface="Times New Roman"/>
              </a:rPr>
              <a:t> М.В.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/>
                <a:cs typeface="Times New Roman"/>
              </a:rPr>
              <a:t>2021-2022 </a:t>
            </a:r>
            <a:endParaRPr lang="en-US" sz="3600">
              <a:latin typeface="Times New Roman"/>
              <a:ea typeface="+mn-lt"/>
              <a:cs typeface="Times New Roman"/>
            </a:endParaRPr>
          </a:p>
          <a:p>
            <a:r>
              <a:rPr lang="ru-RU" sz="3600" dirty="0">
                <a:latin typeface="Times New Roman"/>
                <a:cs typeface="Times New Roman"/>
              </a:rPr>
              <a:t>учебный год</a:t>
            </a:r>
            <a:endParaRPr lang="en-US" sz="3600">
              <a:latin typeface="Times New Roman"/>
              <a:ea typeface="+mn-lt"/>
              <a:cs typeface="Times New Roman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14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358CC-A7CF-4486-B61C-8B0D171D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497" y="-71836"/>
            <a:ext cx="8543779" cy="1287784"/>
          </a:xfrm>
        </p:spPr>
        <p:txBody>
          <a:bodyPr anchor="b"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C9E727-2275-4055-977C-142C86310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89" y="2668211"/>
            <a:ext cx="11090649" cy="1787176"/>
          </a:xfrm>
        </p:spPr>
        <p:txBody>
          <a:bodyPr anchor="ctr"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Все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учебники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тетради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учебные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пособия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и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др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должны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быть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:</a:t>
            </a:r>
            <a:endParaRPr lang="ru-RU" sz="3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 </a:t>
            </a:r>
            <a:r>
              <a:rPr lang="ru-RU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бёрнуты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подписаны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необходимости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подклеены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Домашнее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задание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должно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выполняться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регулярно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и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своевременно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уроках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должны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быть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в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наличии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учебники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тетради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учебные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пособия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предмету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атласы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контурные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карты,дидактические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материалы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и 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996A92-4C38-41D1-AD08-0008BD7F8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5849932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D7C091-483D-4EDB-A080-485373410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DA491D-22E6-4239-BC5F-3CB07CB55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1C725-5027-440D-9130-AE6A287B9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7998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6" name="Rectangle 33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FBE11A49-02A1-4D4C-9A49-CDF496B10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3679" y="723900"/>
            <a:ext cx="4614421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5C294-8614-4AF6-81A9-50063A3C7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93" y="2057985"/>
            <a:ext cx="8583119" cy="44805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7200" kern="1200" cap="all" spc="39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</a:t>
            </a:r>
            <a:r>
              <a:rPr lang="en-US" sz="7200" kern="1200" cap="all" spc="390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sz="7200" kern="1200" cap="all" spc="39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kern="1200" cap="all" spc="390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7200" kern="1200" cap="all" spc="39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kern="1200" cap="all" spc="390" baseline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7" descr="Изображение выглядит как текст, человек, костюм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282FB024-F72C-4156-87DD-3AD9C7AFD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730" y="823386"/>
            <a:ext cx="2964307" cy="4188017"/>
          </a:xfrm>
          <a:prstGeom prst="rect">
            <a:avLst/>
          </a:prstGeom>
        </p:spPr>
      </p:pic>
      <p:grpSp>
        <p:nvGrpSpPr>
          <p:cNvPr id="33" name="Group 37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4037" y="3871114"/>
            <a:ext cx="867485" cy="115439"/>
            <a:chOff x="8910933" y="1861308"/>
            <a:chExt cx="867485" cy="1154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5F62DDE-4381-48A9-9F42-0FE9C0A9BA60}"/>
              </a:ext>
            </a:extLst>
          </p:cNvPr>
          <p:cNvSpPr txBox="1"/>
          <p:nvPr/>
        </p:nvSpPr>
        <p:spPr>
          <a:xfrm>
            <a:off x="2507370" y="74333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1512953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080" y="159026"/>
            <a:ext cx="5943600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7A1413-670B-43CD-AA08-D6EC517E5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3504" y="-373346"/>
            <a:ext cx="6458956" cy="412909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endParaRPr lang="ru-RU" sz="2400" dirty="0"/>
          </a:p>
          <a:p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Мальчики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юноши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с 5-11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кл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-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обязательно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: </a:t>
            </a:r>
            <a:endParaRPr lang="ru-RU" sz="3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пиджак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с </a:t>
            </a:r>
            <a:endParaRPr lang="ru-RU" sz="3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шевроном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левой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стороне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и </a:t>
            </a:r>
            <a:endParaRPr lang="ru-RU" sz="3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брюки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классического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образца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endParaRPr lang="ru-RU" sz="3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темно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-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синего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цвета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сорочка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endParaRPr lang="ru-RU" sz="3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рубашка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)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белая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или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голубая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endParaRPr lang="ru-RU" sz="3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без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надписей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и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рисунков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endParaRPr lang="ru-RU" sz="36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желанию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-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жилет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темно-синего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цвета</a:t>
            </a:r>
            <a:r>
              <a:rPr lang="en-US" sz="3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90458" y="4237480"/>
            <a:ext cx="867485" cy="115439"/>
            <a:chOff x="8910933" y="1861308"/>
            <a:chExt cx="867485" cy="11543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7" descr="Изображение выглядит как текст, человек, костюм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282FB024-F72C-4156-87DD-3AD9C7AFD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99" y="1051986"/>
            <a:ext cx="2964307" cy="418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88280" y="535744"/>
            <a:ext cx="6659880" cy="613937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Девочки,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девушки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 с 5-11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кл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.-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обязательно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пиджак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с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шевроном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левой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стороне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пиджака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 </a:t>
            </a:r>
            <a:endParaRPr lang="ru-RU" sz="44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юбка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</a:t>
            </a:r>
            <a:endParaRPr lang="ru-RU" sz="44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темно-синие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брюки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классического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образца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 </a:t>
            </a:r>
            <a:endParaRPr lang="ru-RU" sz="44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белая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или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голубая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блуза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без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рисунков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и </a:t>
            </a:r>
            <a:endParaRPr lang="ru-RU" sz="44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украшений</a:t>
            </a:r>
            <a:r>
              <a:rPr lang="en-US" sz="4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4" name="Рисунок 17" descr="Изображение выглядит как текст, человек, костюм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282FB024-F72C-4156-87DD-3AD9C7AFD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450" y="1082466"/>
            <a:ext cx="2964307" cy="418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89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10134600" cy="48023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296C7-0AD0-420B-BBA9-F8682228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236" y="227395"/>
            <a:ext cx="9540883" cy="80130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kern="1200" cap="all" spc="39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Опоздания и пропуски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61CDA4-3322-4455-903C-59CAE4466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642593"/>
            <a:ext cx="10309860" cy="498976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</a:t>
            </a:r>
            <a:r>
              <a:rPr lang="en-US" sz="4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Начало</a:t>
            </a:r>
            <a:r>
              <a:rPr lang="en-US" sz="4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уроков</a:t>
            </a:r>
            <a:r>
              <a:rPr lang="en-US" sz="4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в 5-8 </a:t>
            </a:r>
            <a:r>
              <a:rPr lang="en-US" sz="4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классах</a:t>
            </a:r>
            <a:r>
              <a:rPr lang="en-US" sz="4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– 8:30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Справки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отсутствия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заявления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семейным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обстоятельствам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7876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2217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10134600" cy="48023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374AF-6A9F-4F07-99EB-C80D4070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214" y="181607"/>
            <a:ext cx="9346345" cy="17674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cap="all" spc="39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ОБЩЕНИЯ РОДИТЕЛЕЙ С</a:t>
            </a:r>
            <a:r>
              <a:rPr lang="en-US" sz="4000" spc="3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kern="1200" cap="all" spc="39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УЧИТЕЛЯМИ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kern="1200" cap="all" spc="390" baseline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2C931E-6910-4875-A85F-44D225977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54" y="1536933"/>
            <a:ext cx="11780519" cy="498055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Созвониться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с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педагогом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предварительно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и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договориться</a:t>
            </a:r>
            <a:endParaRPr lang="ru-RU" sz="40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предстоящей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встрече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во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внеурочное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время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;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Пройти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в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холл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гимназии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и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ожидать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учителя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у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поста</a:t>
            </a:r>
            <a:endParaRPr lang="en-US" sz="40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охраны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Учитель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провожает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родителя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к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назначенному</a:t>
            </a:r>
            <a:endParaRPr lang="en-US" sz="40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месту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встречи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После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окончания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беседы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покинуть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помещение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гимназии</a:t>
            </a:r>
            <a:r>
              <a:rPr lang="en-US" sz="4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7876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2222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820570-59A6-4E83-B3B9-3D6140807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4113F4D4-3DC4-4E87-A3AC-FBA029A7A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3BE365-390C-4F00-AED4-363CDA121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E27C97D-E52B-4D8F-8FA6-2CDCFD5A7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2F895FA-022C-48E7-BB08-05B62EDF0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490EFB9-2F6F-46DF-A47C-ACAC0C7EA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C9B94-C9B4-44BD-8D2A-22BA4BEF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614" y="937239"/>
            <a:ext cx="5853467" cy="50239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endParaRPr lang="en-US" sz="4800" kern="1200" cap="all" spc="39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4800" kern="1200" cap="all" spc="39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ВЫХОДА ОБУЧАЮЩИХСЯ ИЗ</a:t>
            </a:r>
          </a:p>
          <a:p>
            <a:pPr>
              <a:lnSpc>
                <a:spcPct val="100000"/>
              </a:lnSpc>
            </a:pPr>
            <a:r>
              <a:rPr lang="en-US" sz="4800" kern="1200" cap="all" spc="39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ГИМНАЗИИ</a:t>
            </a:r>
          </a:p>
          <a:p>
            <a:pPr>
              <a:lnSpc>
                <a:spcPct val="100000"/>
              </a:lnSpc>
            </a:pPr>
            <a:endParaRPr lang="en-US" sz="2400" kern="1200" cap="all" spc="39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323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358CC-A7CF-4486-B61C-8B0D171D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497" y="-71836"/>
            <a:ext cx="8543779" cy="1287784"/>
          </a:xfrm>
        </p:spPr>
        <p:txBody>
          <a:bodyPr anchor="b"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C9E727-2275-4055-977C-142C86310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20" y="2586599"/>
            <a:ext cx="12378258" cy="1787176"/>
          </a:xfrm>
        </p:spPr>
        <p:txBody>
          <a:bodyPr anchor="ctr">
            <a:no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случае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плохого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самочувствия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ребенка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территории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гимназии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а)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учитель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классный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руководитель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направляет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ребенка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в </a:t>
            </a:r>
            <a:endParaRPr lang="ru-RU" sz="28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медицинский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пункт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б)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медицинский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работник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проводит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осмотр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ребенка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дает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письменное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предварительное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заключение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Классный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руководитель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социальный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педагог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через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ребенка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сообщает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родителем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о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возникшей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ситуации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в) в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случае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подтверждения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плохого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самочувствия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родители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ЛИЧНО </a:t>
            </a:r>
            <a:endParaRPr lang="ru-RU" sz="28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забирают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ребенка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из</a:t>
            </a:r>
            <a:r>
              <a:rPr lang="ru-RU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гимназии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поставив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в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известность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классного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руководителя</a:t>
            </a:r>
            <a:r>
              <a:rPr lang="en-US" sz="2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996A92-4C38-41D1-AD08-0008BD7F8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5849932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D7C091-483D-4EDB-A080-485373410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DA491D-22E6-4239-BC5F-3CB07CB55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1C725-5027-440D-9130-AE6A287B9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8362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BB623-93B6-4939-B295-D3779020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78" y="1904491"/>
            <a:ext cx="5569262" cy="2852667"/>
          </a:xfrm>
        </p:spPr>
        <p:txBody>
          <a:bodyPr>
            <a:normAutofit fontScale="90000"/>
          </a:bodyPr>
          <a:lstStyle/>
          <a:p>
            <a:r>
              <a:rPr lang="ru-RU" sz="4900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УТренняя</a:t>
            </a:r>
            <a:r>
              <a:rPr lang="ru-RU" sz="4900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зарядка</a:t>
            </a:r>
            <a:br>
              <a:rPr lang="ru-RU" sz="4900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</a:b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 для всех!</a:t>
            </a:r>
            <a:br>
              <a:rPr lang="ru-RU" dirty="0"/>
            </a:br>
            <a:br>
              <a:rPr lang="ru-RU" dirty="0"/>
            </a:br>
            <a:r>
              <a:rPr lang="ru-RU" dirty="0"/>
              <a:t>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8CD6E6-2079-4F3D-AA2A-AABC99D49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5814" y="4426832"/>
            <a:ext cx="7675444" cy="253320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Опоздания на зарядку не допускается!</a:t>
            </a:r>
          </a:p>
        </p:txBody>
      </p:sp>
      <p:pic>
        <p:nvPicPr>
          <p:cNvPr id="4" name="Рисунок 4" descr="Изображение выглядит как игруш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10FEF261-CBE5-4ADF-95F7-27FA801D9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22" y="952500"/>
            <a:ext cx="4775828" cy="41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77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FBE11A49-02A1-4D4C-9A49-CDF496B10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3900"/>
            <a:ext cx="4614421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21D04-A518-49E7-9C6A-AF195652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14" y="-567527"/>
            <a:ext cx="5049946" cy="35041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cap="all" spc="390" baseline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Положение</a:t>
            </a:r>
            <a:r>
              <a:rPr lang="en-US" sz="2800" kern="1200" cap="all" spc="390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2.21 о </a:t>
            </a:r>
            <a:r>
              <a:rPr lang="en-US" sz="2800" kern="1200" cap="all" spc="390" baseline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проВЕДЕНИИ</a:t>
            </a:r>
            <a:r>
              <a:rPr lang="en-US" sz="2800" kern="1200" cap="all" spc="390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ЗАРЯДКИ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7CBFF-A61D-4F9B-ABC8-BFF16889D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8074" y="3474293"/>
            <a:ext cx="7335255" cy="29852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ОГРОМНАЯ ПРОСЬБА К РОДИТЕЛЯМ!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ПОДВОДИТЕ СВОИХ ДЕТЕЙ-ПРИВОДИТЕ ИХ В ГИМНАЗИЮ ВОВРЕМЯ!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4" name="Рисунок 4" descr="Изображение выглядит как игруш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10FEF261-CBE5-4ADF-95F7-27FA801D9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940" y="165226"/>
            <a:ext cx="3396062" cy="339606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3871114"/>
            <a:ext cx="867485" cy="115439"/>
            <a:chOff x="8910933" y="1861308"/>
            <a:chExt cx="867485" cy="11543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7237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560" y="131475"/>
            <a:ext cx="8067803" cy="4867245"/>
          </a:xfrm>
        </p:spPr>
        <p:txBody>
          <a:bodyPr>
            <a:normAutofit/>
          </a:bodyPr>
          <a:lstStyle/>
          <a:p>
            <a:r>
              <a:rPr lang="en-US" sz="5400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en-US" sz="5400" spc="3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</a:t>
            </a:r>
            <a:r>
              <a:rPr lang="en-US" sz="5400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3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5400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spc="3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</a:t>
            </a:r>
            <a:r>
              <a:rPr lang="en-US" sz="5400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spc="3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секций</a:t>
            </a:r>
            <a:endParaRPr lang="uk-UA" sz="5400" dirty="0"/>
          </a:p>
        </p:txBody>
      </p:sp>
      <p:pic>
        <p:nvPicPr>
          <p:cNvPr id="1026" name="Picture 2" descr="Дополнительные занятия - BirgemizBil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5" y="945832"/>
            <a:ext cx="4340225" cy="244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789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10134600" cy="48023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C8695-0651-44CF-8D6D-F610A4BE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70" y="4103202"/>
            <a:ext cx="8867615" cy="104854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7200" kern="1200" cap="all" spc="39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БЕЗОПАСНОСТИ НА КАНИКУЛАХ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7876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7408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358CC-A7CF-4486-B61C-8B0D171D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497" y="-71836"/>
            <a:ext cx="8543779" cy="1287784"/>
          </a:xfrm>
        </p:spPr>
        <p:txBody>
          <a:bodyPr anchor="b"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C9E727-2275-4055-977C-142C86310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13" y="3254244"/>
            <a:ext cx="11086201" cy="1507417"/>
          </a:xfrm>
        </p:spPr>
        <p:txBody>
          <a:bodyPr anchor="ctr">
            <a:no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преддверии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каникул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для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предупреждения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несчастных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случаев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с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детьми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напоминаем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родителям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главные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правила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условия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их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безопасности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решите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проблему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свободного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времени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своих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детей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формируйте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у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детей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навыки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обеспечения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личной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безопасности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проводите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с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детьми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индивидуальные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беседы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объясняйте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правила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безопасного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поведения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соблюдение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которых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поможет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сохранить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им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жизнь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следите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тем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как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дети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выполняют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рекомендации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обеспечению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личной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безопасности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постоянно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будьте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в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курсе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где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и с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кем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находится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ваш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ребёнок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996A92-4C38-41D1-AD08-0008BD7F8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5849932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D7C091-483D-4EDB-A080-485373410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DA491D-22E6-4239-BC5F-3CB07CB55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1C725-5027-440D-9130-AE6A287B9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2065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868680" y="543879"/>
            <a:ext cx="10530840" cy="5872161"/>
          </a:xfrm>
          <a:prstGeom prst="rect">
            <a:avLst/>
          </a:prstGeom>
          <a:solidFill>
            <a:srgbClr val="FFFFFF"/>
          </a:solidFill>
          <a:ln w="76200" cmpd="tri">
            <a:solidFill>
              <a:srgbClr val="0033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 и как помочь, </a:t>
            </a:r>
            <a:endParaRPr lang="uk-UA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Вы заметили у ребенка склонность к суициду</a:t>
            </a:r>
            <a:endParaRPr lang="uk-UA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ru-RU" sz="2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uk-UA" sz="2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Помните, суицид – это не повод для публичного обсуждения в школьном или классном коллективе.	</a:t>
            </a:r>
            <a:endParaRPr lang="uk-UA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Воспринимайте попытку или намерения, высказанные ребенком, серьёзно.</a:t>
            </a:r>
            <a:endParaRPr lang="uk-UA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Дайте ребенку возможность высказаться и внимательно его выслушайте.</a:t>
            </a:r>
            <a:endParaRPr lang="uk-UA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 спорьте и не настаивайте на том, что беда ничтожна, что ему живется лучше других, не упирайте на чувство долга, не стыдите, не спорьте! Спор блокирует дальнейшее обсуждение.</a:t>
            </a:r>
            <a:endParaRPr lang="uk-UA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Формулируйте вопросы правильно. Спокойно и доходчиво расспрашивайте ребенка о сути тревожащей ситуации и о том, какая помощь необходима. Задавайте прямые вопросы: «Ты думаешь о самоубийстве. Каким образом? Что будет потом?». Не бойтесь говорить об этом с подростком. Открытое обсуждение планов и проблем снизит тревогу ребенка, поможет «выпустить пар», выплеснуть эмоции.</a:t>
            </a:r>
            <a:endParaRPr lang="uk-UA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Установите доверительные, заботливые взаимоотношения, проявите интерес к любым проблемам.</a:t>
            </a:r>
            <a:endParaRPr lang="uk-UA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Внимательно выслушайте ребенка, помните, подростки очень часто страдают от одиночества и невозможности излить перед кем-то свою душу.</a:t>
            </a:r>
            <a:endParaRPr lang="uk-UA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 выражайте удивления от услышанного и не осуждайте ребенка за любые, самые шокирующие высказывания.</a:t>
            </a:r>
            <a:endParaRPr lang="uk-UA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Постарайтесь изменить романтико-трагический ореол представлений подростка о собственной смерти.</a:t>
            </a:r>
            <a:endParaRPr lang="uk-UA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627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11480" y="213361"/>
            <a:ext cx="11536679" cy="6278880"/>
          </a:xfrm>
          <a:prstGeom prst="rect">
            <a:avLst/>
          </a:prstGeom>
          <a:solidFill>
            <a:srgbClr val="FFFFFF"/>
          </a:solidFill>
          <a:ln w="76200" cmpd="tri">
            <a:solidFill>
              <a:srgbClr val="0033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 startAt="10"/>
              <a:tabLst>
                <a:tab pos="180340" algn="l"/>
              </a:tabLst>
            </a:pPr>
            <a:r>
              <a:rPr lang="ru-RU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Стремитесь вселить в подростка надежду. Подведите к конструктивным способам решения проблемы, они должны быть реалистичны и направлены на укрепление сил и возможностей ребенка.</a:t>
            </a:r>
            <a:endParaRPr lang="uk-UA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0"/>
              <a:tabLst>
                <a:tab pos="270510" algn="l"/>
              </a:tabLst>
            </a:pPr>
            <a:r>
              <a:rPr lang="ru-RU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Проявляйте больше эмоционального внимания, тепла и заботы к своему ученику (воспитаннику).</a:t>
            </a:r>
            <a:endParaRPr lang="uk-UA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0"/>
              <a:tabLst>
                <a:tab pos="270510" algn="l"/>
              </a:tabLst>
            </a:pPr>
            <a:r>
              <a:rPr lang="ru-RU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Постарайтесь вызвать интерес и привлечь подростка к общественной деятельности, чтобы он почувствовал свою значимость.</a:t>
            </a:r>
            <a:endParaRPr lang="uk-UA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0"/>
              <a:tabLst>
                <a:tab pos="270510" algn="l"/>
              </a:tabLst>
            </a:pPr>
            <a:r>
              <a:rPr lang="ru-RU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Хвалите ребенка при малейшей возможности, подчеркивайте его положительные стороны.</a:t>
            </a:r>
            <a:endParaRPr lang="uk-UA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0"/>
              <a:tabLst>
                <a:tab pos="270510" algn="l"/>
              </a:tabLst>
            </a:pPr>
            <a:r>
              <a:rPr lang="ru-RU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Помогите ребенку подобрать занятие, соответствующее его способностям и желаниям, если он не посещает никаких секций и кружков. </a:t>
            </a:r>
            <a:endParaRPr lang="uk-UA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0"/>
              <a:tabLst>
                <a:tab pos="270510" algn="l"/>
              </a:tabLst>
            </a:pPr>
            <a:r>
              <a:rPr lang="ru-RU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Дайте рекомендации родителям, как им следует изменить свое отношение к ребенку. Родители должны понять, что г</a:t>
            </a:r>
            <a:r>
              <a:rPr lang="ru-RU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лавное, в чём нуждается любой ребенок – это безусловная любовь и их понимание.</a:t>
            </a:r>
            <a:endParaRPr lang="uk-UA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0"/>
              <a:tabLst>
                <a:tab pos="270510" algn="l"/>
              </a:tabLst>
            </a:pPr>
            <a:r>
              <a:rPr lang="ru-RU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Обращайтесь за помощью к педагогу- психологу при малейшем подозрении на суицид.</a:t>
            </a:r>
            <a:endParaRPr lang="uk-UA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Куда можно обратиться </a:t>
            </a:r>
            <a:endPara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помощью:</a:t>
            </a:r>
            <a:endPara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Общероссийский детский телефон доверия, 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тел.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8-800-2000-122</a:t>
            </a:r>
            <a:endPara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«телефон доверия»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+79780000738;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официальный сайт ГКУ «КРЦСССДМ»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крцсссдм.рф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опция «Требуется помощь?».</a:t>
            </a:r>
            <a:endPara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Детское диспансерное отделение Государственного бюджетного учреждения здравоохранения Республики Крым «Крымская республиканская клиническая психиатрическая больница № 1 имени Н.И. Балабана» </a:t>
            </a: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 Александра Невского, 27,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3, заведующая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Дарья Александровна Шурыгина    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тел.+79787369297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endPara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uk-UA" sz="12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386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384699"/>
            <a:ext cx="9433559" cy="61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00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-1"/>
            <a:ext cx="10411968" cy="692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57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2" name="Rectangle 33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35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200" y="159026"/>
            <a:ext cx="5785403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126E-FCAF-4B93-AED7-FE64C3581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345" y="1066801"/>
            <a:ext cx="4339112" cy="2077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Жизнь класса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6CF012-EA93-45CC-97DE-D3C225E7F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4346" y="4876803"/>
            <a:ext cx="4339111" cy="12333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Посещение Кванториума</a:t>
            </a:r>
          </a:p>
        </p:txBody>
      </p:sp>
      <p:pic>
        <p:nvPicPr>
          <p:cNvPr id="6" name="Рисунок 6" descr="Изображение выглядит как внутренний, потолок, человек, аэропорт&#10;&#10;Автоматически созданное описание">
            <a:extLst>
              <a:ext uri="{FF2B5EF4-FFF2-40B4-BE49-F238E27FC236}">
                <a16:creationId xmlns:a16="http://schemas.microsoft.com/office/drawing/2014/main" id="{3527C366-D472-4098-860B-5A575B9CE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5" r="10694" b="4"/>
          <a:stretch/>
        </p:blipFill>
        <p:spPr>
          <a:xfrm>
            <a:off x="-5" y="-316"/>
            <a:ext cx="3061256" cy="3429157"/>
          </a:xfrm>
          <a:prstGeom prst="rect">
            <a:avLst/>
          </a:prstGeom>
        </p:spPr>
      </p:pic>
      <p:pic>
        <p:nvPicPr>
          <p:cNvPr id="5" name="Рисунок 5" descr="Изображение выглядит как внутренний, человек, потоло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CE830174-96CB-4F8F-977F-48E547A10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9" r="22945" b="4"/>
          <a:stretch/>
        </p:blipFill>
        <p:spPr>
          <a:xfrm>
            <a:off x="669" y="3428840"/>
            <a:ext cx="3060582" cy="3429158"/>
          </a:xfrm>
          <a:prstGeom prst="rect">
            <a:avLst/>
          </a:prstGeom>
        </p:spPr>
      </p:pic>
      <p:pic>
        <p:nvPicPr>
          <p:cNvPr id="7" name="Рисунок 8" descr="Изображение выглядит как текст, внутренний, потоло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C5F7BAD1-306F-44BF-BABE-277FD9020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80" r="19422" b="3"/>
          <a:stretch/>
        </p:blipFill>
        <p:spPr>
          <a:xfrm>
            <a:off x="9147267" y="-320"/>
            <a:ext cx="3050961" cy="3435787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утренний, человек, стол,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78004BEB-99E7-442E-8709-78A0E7AEB1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92" r="12246"/>
          <a:stretch/>
        </p:blipFill>
        <p:spPr>
          <a:xfrm>
            <a:off x="9147229" y="3429000"/>
            <a:ext cx="3052353" cy="3429000"/>
          </a:xfrm>
          <a:prstGeom prst="rect">
            <a:avLst/>
          </a:prstGeom>
        </p:spPr>
      </p:pic>
      <p:grpSp>
        <p:nvGrpSpPr>
          <p:cNvPr id="54" name="Group 37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70159" y="4237480"/>
            <a:ext cx="867485" cy="115439"/>
            <a:chOff x="8910933" y="1861308"/>
            <a:chExt cx="867485" cy="1154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8055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8" name="Rectangle 15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4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9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4550150"/>
            <a:ext cx="867485" cy="115439"/>
            <a:chOff x="8910933" y="1861308"/>
            <a:chExt cx="867485" cy="11543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C9CB5-709F-4CB3-A4CE-AB7BEC3AB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924" y="1398850"/>
            <a:ext cx="3282152" cy="20301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6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День солидарности в борьбе с терроризмом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601AF3-6445-40B4-A3E0-F1786F462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9536" y="3712101"/>
            <a:ext cx="3148928" cy="7325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Классный час</a:t>
            </a:r>
          </a:p>
        </p:txBody>
      </p:sp>
      <p:pic>
        <p:nvPicPr>
          <p:cNvPr id="4" name="Рисунок 4" descr="Изображение выглядит как текст, человек, в позе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0F4DE0C1-2D5A-4496-9AFF-26F9DD315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82" y="636154"/>
            <a:ext cx="6961641" cy="559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87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2" name="Rectangle 33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5752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F567C-8987-4E6E-A661-C5F86892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22" y="313583"/>
            <a:ext cx="4689076" cy="2969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kern="1200" cap="all" spc="390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Безопасноть</a:t>
            </a:r>
            <a:r>
              <a:rPr lang="en-US" sz="1800" kern="1200" cap="all" spc="39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kern="1200" cap="all" spc="390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sz="1800" kern="1200" cap="all" spc="39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1800" kern="1200" cap="all" spc="390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пожаре</a:t>
            </a:r>
            <a:r>
              <a:rPr lang="en-US" sz="1800" kern="1200" cap="all" spc="39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ЧС </a:t>
            </a:r>
            <a:br>
              <a:rPr lang="en-US" sz="1800" kern="1200" cap="all" spc="39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1200" cap="all" spc="390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</a:t>
            </a:r>
            <a:r>
              <a:rPr lang="en-US" sz="1800" kern="1200" cap="all" spc="39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cap="all" spc="390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endParaRPr lang="en-US" sz="1800" kern="1200" cap="all" spc="390" baseline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5" descr="Изображение выглядит как текст, группа, люди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6DEEB05D-0F93-49D8-86AD-5EDC31A94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56" b="9044"/>
          <a:stretch/>
        </p:blipFill>
        <p:spPr>
          <a:xfrm>
            <a:off x="6096000" y="3428993"/>
            <a:ext cx="6096000" cy="3429000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человек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8110DC3A-2C1C-4B1C-B40E-072D796CE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53" b="10047"/>
          <a:stretch/>
        </p:blipFill>
        <p:spPr>
          <a:xfrm>
            <a:off x="6096000" y="-312"/>
            <a:ext cx="6096000" cy="3428999"/>
          </a:xfrm>
          <a:prstGeom prst="rect">
            <a:avLst/>
          </a:prstGeom>
        </p:spPr>
      </p:pic>
      <p:grpSp>
        <p:nvGrpSpPr>
          <p:cNvPr id="44" name="Group 37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9703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FBE11A49-02A1-4D4C-9A49-CDF496B10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3679" y="723900"/>
            <a:ext cx="4614421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C56BC-7DE7-410C-9CEB-5DBC8D2A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119" y="1066800"/>
            <a:ext cx="3931320" cy="22671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Технология</a:t>
            </a:r>
            <a:br>
              <a:rPr lang="ru-RU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en-US" sz="2800" kern="1200" cap="all" spc="39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 descr="Изображение выглядит как текст, человек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1DA07C7D-77DA-40D6-B53D-4F39E7E4F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978" y="62542"/>
            <a:ext cx="4074737" cy="725516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4037" y="3871114"/>
            <a:ext cx="867485" cy="115439"/>
            <a:chOff x="8910933" y="1861308"/>
            <a:chExt cx="867485" cy="11543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459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358CC-A7CF-4486-B61C-8B0D171D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111" y="723900"/>
            <a:ext cx="8543779" cy="1287784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C9E727-2275-4055-977C-142C86310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078" y="2416630"/>
            <a:ext cx="6221845" cy="3082833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996A92-4C38-41D1-AD08-0008BD7F8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5849932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D7C091-483D-4EDB-A080-485373410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DA491D-22E6-4239-BC5F-3CB07CB55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1C725-5027-440D-9130-AE6A287B9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Текст 2">
            <a:extLst>
              <a:ext uri="{FF2B5EF4-FFF2-40B4-BE49-F238E27FC236}">
                <a16:creationId xmlns:a16="http://schemas.microsoft.com/office/drawing/2014/main" id="{9E8F8F62-727C-47C8-AD2F-5F92AC4C7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346285"/>
              </p:ext>
            </p:extLst>
          </p:nvPr>
        </p:nvGraphicFramePr>
        <p:xfrm>
          <a:off x="732922" y="429674"/>
          <a:ext cx="10210800" cy="6093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1615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A15DF382-C6B5-4AB3-9C21-6A74116E2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24" b="2676"/>
          <a:stretch/>
        </p:blipFill>
        <p:spPr>
          <a:xfrm>
            <a:off x="373831" y="2997672"/>
            <a:ext cx="6095980" cy="3429000"/>
          </a:xfrm>
          <a:prstGeom prst="rect">
            <a:avLst/>
          </a:prstGeom>
        </p:spPr>
      </p:pic>
      <p:pic>
        <p:nvPicPr>
          <p:cNvPr id="5" name="Рисунок 5" descr="Изображение выглядит как группа, в позе, спор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AEA6E92E-7692-48D9-BB04-A33D2ADC5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73" b="9227"/>
          <a:stretch/>
        </p:blipFill>
        <p:spPr>
          <a:xfrm>
            <a:off x="5650322" y="431009"/>
            <a:ext cx="6095980" cy="342899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03C56BC-7DE7-410C-9CEB-5DBC8D2A182C}"/>
              </a:ext>
            </a:extLst>
          </p:cNvPr>
          <p:cNvSpPr txBox="1">
            <a:spLocks/>
          </p:cNvSpPr>
          <p:nvPr/>
        </p:nvSpPr>
        <p:spPr>
          <a:xfrm>
            <a:off x="373831" y="320040"/>
            <a:ext cx="5928360" cy="26776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cap="all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</a:t>
            </a:r>
          </a:p>
          <a:p>
            <a:r>
              <a:rPr lang="ru-RU" sz="4400" cap="all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cap="all" spc="3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Шоплифтинг</a:t>
            </a:r>
            <a:r>
              <a:rPr lang="ru-RU" sz="4400" cap="all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cap="all" spc="390" dirty="0"/>
            </a:br>
            <a:r>
              <a:rPr lang="ru-RU" sz="2800" cap="all" spc="390" dirty="0"/>
              <a:t> </a:t>
            </a:r>
            <a:endParaRPr lang="en-US" sz="2800" cap="all" spc="390" dirty="0"/>
          </a:p>
        </p:txBody>
      </p:sp>
    </p:spTree>
    <p:extLst>
      <p:ext uri="{BB962C8B-B14F-4D97-AF65-F5344CB8AC3E}">
        <p14:creationId xmlns:p14="http://schemas.microsoft.com/office/powerpoint/2010/main" val="2862007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человек, стои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70599894-EE62-47C1-BBDF-B8EBBC597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04" y="2242149"/>
            <a:ext cx="5115464" cy="3840192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99D9A290-11C0-487A-B9A6-F9AF81C4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023" y="416225"/>
            <a:ext cx="5417388" cy="407023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03C56BC-7DE7-410C-9CEB-5DBC8D2A182C}"/>
              </a:ext>
            </a:extLst>
          </p:cNvPr>
          <p:cNvSpPr txBox="1">
            <a:spLocks/>
          </p:cNvSpPr>
          <p:nvPr/>
        </p:nvSpPr>
        <p:spPr>
          <a:xfrm>
            <a:off x="6393631" y="4180368"/>
            <a:ext cx="5928360" cy="26776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cap="all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</a:t>
            </a:r>
          </a:p>
          <a:p>
            <a:r>
              <a:rPr lang="ru-RU" sz="4400" cap="all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cap="all" spc="3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Шоплифтинг</a:t>
            </a:r>
            <a:r>
              <a:rPr lang="ru-RU" sz="4400" cap="all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cap="all" spc="390" dirty="0"/>
            </a:br>
            <a:r>
              <a:rPr lang="ru-RU" sz="2800" cap="all" spc="390" dirty="0"/>
              <a:t> </a:t>
            </a:r>
            <a:endParaRPr lang="en-US" sz="2800" cap="all" spc="390" dirty="0"/>
          </a:p>
        </p:txBody>
      </p:sp>
    </p:spTree>
    <p:extLst>
      <p:ext uri="{BB962C8B-B14F-4D97-AF65-F5344CB8AC3E}">
        <p14:creationId xmlns:p14="http://schemas.microsoft.com/office/powerpoint/2010/main" val="3502942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8" y="243839"/>
            <a:ext cx="4621053" cy="6161405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03C56BC-7DE7-410C-9CEB-5DBC8D2A182C}"/>
              </a:ext>
            </a:extLst>
          </p:cNvPr>
          <p:cNvSpPr txBox="1">
            <a:spLocks/>
          </p:cNvSpPr>
          <p:nvPr/>
        </p:nvSpPr>
        <p:spPr>
          <a:xfrm>
            <a:off x="5630729" y="563880"/>
            <a:ext cx="6561271" cy="4815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cap="all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</a:p>
          <a:p>
            <a:pPr algn="ctr"/>
            <a:r>
              <a:rPr lang="ru-RU" sz="6600" cap="all" spc="3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6600" cap="all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  <a:p>
            <a:pPr algn="ctr"/>
            <a:r>
              <a:rPr lang="ru-RU" sz="6600" cap="all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</a:t>
            </a:r>
            <a:r>
              <a:rPr lang="ru-RU" sz="6600" cap="all" spc="3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Туриаде</a:t>
            </a:r>
            <a:r>
              <a:rPr lang="ru-RU" sz="6600" cap="all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cap="all" spc="390" dirty="0"/>
            </a:br>
            <a:r>
              <a:rPr lang="ru-RU" sz="2800" cap="all" spc="390" dirty="0"/>
              <a:t> </a:t>
            </a:r>
            <a:endParaRPr lang="en-US" sz="2800" cap="all" spc="390" dirty="0"/>
          </a:p>
        </p:txBody>
      </p:sp>
    </p:spTree>
    <p:extLst>
      <p:ext uri="{BB962C8B-B14F-4D97-AF65-F5344CB8AC3E}">
        <p14:creationId xmlns:p14="http://schemas.microsoft.com/office/powerpoint/2010/main" val="2971454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1240" y="365760"/>
            <a:ext cx="8351520" cy="603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хотим напомнить Вам, что такие волшебные слова, как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«здравствуйте», «пожалуйста», «спасибо» и «извините», впервые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узнаются дома.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дома дети учатся быть честными, пунктуальными и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прилежными, хорошо относиться к друзьям, уважать старших и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учителей.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дома они учатся быть аккуратными, не говорить с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набитым ртом и бросать мусор в урну.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 они так же учатся быть организованными, ухаживать за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вещами и не трогать чужие.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школе мы учим их языку, математике, чтению, истории,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физкультуре. Родительское воспитание мы лишь подкрепляем, но не</a:t>
            </a:r>
          </a:p>
          <a:p>
            <a:pPr algn="ctr">
              <a:lnSpc>
                <a:spcPct val="150000"/>
              </a:lnSpc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заменяем.</a:t>
            </a:r>
            <a:endParaRPr lang="ru-RU" sz="2000" b="0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53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703755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8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ВСЕМ</a:t>
            </a:r>
          </a:p>
          <a:p>
            <a:pPr algn="ctr"/>
            <a:r>
              <a:rPr lang="uk-UA" sz="8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ЗДОРОВЬЯ!</a:t>
            </a:r>
            <a:endParaRPr lang="uk-UA" sz="8000" b="0" i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0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4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0382A-540F-4B55-903E-FC11C76A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78" y="474599"/>
            <a:ext cx="6837916" cy="413327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kern="1200" cap="all" spc="39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15 ноября начинаются Дни Науки</a:t>
            </a:r>
          </a:p>
        </p:txBody>
      </p:sp>
      <p:pic>
        <p:nvPicPr>
          <p:cNvPr id="4" name="Рисунок 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C07BBB22-CA48-40B0-81F3-2416369F0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8" r="15163" b="-1"/>
          <a:stretch/>
        </p:blipFill>
        <p:spPr>
          <a:xfrm>
            <a:off x="7170951" y="762085"/>
            <a:ext cx="3946097" cy="44393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4550150"/>
            <a:ext cx="867485" cy="115439"/>
            <a:chOff x="8910933" y="1861308"/>
            <a:chExt cx="867485" cy="11543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3290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358CC-A7CF-4486-B61C-8B0D171D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497" y="-71836"/>
            <a:ext cx="8543779" cy="1287784"/>
          </a:xfrm>
        </p:spPr>
        <p:txBody>
          <a:bodyPr anchor="b"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Итоги 1 четверти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C9E727-2275-4055-977C-142C86310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028" y="2219062"/>
            <a:ext cx="9989299" cy="3251802"/>
          </a:xfrm>
        </p:spPr>
        <p:txBody>
          <a:bodyPr anchor="ctr"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классе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обучающихся, из них: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(Приблизительно)</a:t>
            </a:r>
          </a:p>
          <a:p>
            <a:pPr algn="ctr"/>
            <a:r>
              <a:rPr lang="ru-RU" sz="3600" dirty="0">
                <a:latin typeface="Times New Roman"/>
                <a:cs typeface="Times New Roman"/>
              </a:rPr>
              <a:t>4</a:t>
            </a:r>
            <a:r>
              <a:rPr lang="en-US" sz="3600" dirty="0">
                <a:latin typeface="Times New Roman"/>
                <a:cs typeface="Times New Roman"/>
              </a:rPr>
              <a:t> – </a:t>
            </a:r>
            <a:r>
              <a:rPr lang="ru-RU" sz="3600" dirty="0">
                <a:latin typeface="Times New Roman"/>
                <a:cs typeface="Times New Roman"/>
              </a:rPr>
              <a:t>отличника,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учатся на "4" и "5",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имеют "3" в четверти.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996A92-4C38-41D1-AD08-0008BD7F8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5849932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D7C091-483D-4EDB-A080-485373410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DA491D-22E6-4239-BC5F-3CB07CB55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B1C725-5027-440D-9130-AE6A287B9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9229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6841" y="1981200"/>
            <a:ext cx="6995159" cy="4770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Школьного этапа Всероссийской олимпиады школьников</a:t>
            </a:r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3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49970-8391-41B5-A9A5-6925B9E3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70" y="1637889"/>
            <a:ext cx="5066630" cy="317560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Петрусенко Виктория – Призёр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BB3530-9E46-4806-9325-1C58C4C7D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1160" y="1409290"/>
            <a:ext cx="6337306" cy="4717190"/>
          </a:xfrm>
        </p:spPr>
        <p:txBody>
          <a:bodyPr>
            <a:noAutofit/>
          </a:bodyPr>
          <a:lstStyle/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остальные ребята, принимавшие участие в школьном этапе олимпиады, являются участниками. 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0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DB33B578-A8C0-4D0F-8846-FBE386EDC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75238-97A2-4253-B90B-70E0CB53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301" y="1025039"/>
            <a:ext cx="3282152" cy="20301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Позвольте напомнить ещё раз о:</a:t>
            </a:r>
            <a:br>
              <a:rPr lang="en-US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18A3FA-4EE9-4E97-869D-29520B218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532" y="3345967"/>
            <a:ext cx="4764066" cy="108732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тетради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обложках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206BA94-403E-4D7F-8DBA-679C1A534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2" r="989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647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4960" y="-222336"/>
            <a:ext cx="6096000" cy="70803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cap="all" spc="3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</a:t>
            </a:r>
            <a:r>
              <a:rPr lang="en-US" sz="4400" cap="all" spc="39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sz="4400" cap="all" spc="3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cap="all" spc="39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учебников</a:t>
            </a:r>
            <a:r>
              <a:rPr lang="en-US" sz="4400" cap="all" spc="3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400" cap="all" spc="39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тетрадей</a:t>
            </a:r>
            <a:r>
              <a:rPr lang="en-US" sz="4400" cap="all" spc="3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400" cap="all" spc="3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cap="all" spc="39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  <a:r>
              <a:rPr lang="en-US" sz="4400" cap="all" spc="3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cap="all" spc="39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</a:t>
            </a:r>
            <a:r>
              <a:rPr lang="en-US" sz="4400" cap="all" spc="3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cap="all" spc="39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домашнего</a:t>
            </a:r>
            <a:r>
              <a:rPr lang="en-US" sz="4400" cap="all" spc="3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cap="all" spc="39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lang="ru-RU" sz="4400" cap="all" spc="39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05975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774</Words>
  <Application>Microsoft Office PowerPoint</Application>
  <PresentationFormat>Широкоэкранный</PresentationFormat>
  <Paragraphs>157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AdornVTI</vt:lpstr>
      <vt:lpstr> </vt:lpstr>
      <vt:lpstr>Работа внеурочной деятельности, кружков, секций</vt:lpstr>
      <vt:lpstr> </vt:lpstr>
      <vt:lpstr>С 15 ноября начинаются Дни Науки</vt:lpstr>
      <vt:lpstr>Итоги 1 четверти</vt:lpstr>
      <vt:lpstr>Результаты Школьного этапа Всероссийской олимпиады школьников</vt:lpstr>
      <vt:lpstr>История    Петрусенко Виктория – Призёр </vt:lpstr>
      <vt:lpstr>Позвольте напомнить ещё раз о:  </vt:lpstr>
      <vt:lpstr>Презентация PowerPoint</vt:lpstr>
      <vt:lpstr> </vt:lpstr>
      <vt:lpstr>Внешний вид обучающихся </vt:lpstr>
      <vt:lpstr>Презентация PowerPoint</vt:lpstr>
      <vt:lpstr>Презентация PowerPoint</vt:lpstr>
      <vt:lpstr>Опоздания и пропуски</vt:lpstr>
      <vt:lpstr>АЛГОРИТМ ОБЩЕНИЯ РОДИТЕЛЕЙ С УЧИТЕЛЯМИ </vt:lpstr>
      <vt:lpstr> АЛГОРИТМ ВЫХОДА ОБУЧАЮЩИХСЯ ИЗ ГИМНАЗИИ </vt:lpstr>
      <vt:lpstr> </vt:lpstr>
      <vt:lpstr>УТренняя зарядка обязательна для всех!   </vt:lpstr>
      <vt:lpstr>Положение 2.21 о проВЕДЕНИИ ЗАРЯДКИ</vt:lpstr>
      <vt:lpstr>ТЕХНИКА БЕЗОПАСНОСТИ НА КАНИКУЛАХ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Жизнь класса</vt:lpstr>
      <vt:lpstr>День солидарности в борьбе с терроризмом</vt:lpstr>
      <vt:lpstr>Безопасноть при  пожаре и ЧС  классный час</vt:lpstr>
      <vt:lpstr>Технология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</dc:title>
  <dc:creator/>
  <cp:lastModifiedBy>Вишиванюк</cp:lastModifiedBy>
  <cp:revision>408</cp:revision>
  <cp:lastPrinted>2021-10-27T12:11:07Z</cp:lastPrinted>
  <dcterms:created xsi:type="dcterms:W3CDTF">2021-10-25T16:43:45Z</dcterms:created>
  <dcterms:modified xsi:type="dcterms:W3CDTF">2021-10-28T14:22:22Z</dcterms:modified>
</cp:coreProperties>
</file>