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52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1455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94346" y="154931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6000" dirty="0">
                <a:solidFill>
                  <a:srgbClr val="0070C0"/>
                </a:solidFill>
              </a:rPr>
              <a:t>Проект: </a:t>
            </a:r>
            <a:br>
              <a:rPr lang="ru-RU" sz="6000" dirty="0">
                <a:solidFill>
                  <a:srgbClr val="0070C0"/>
                </a:solidFill>
              </a:rPr>
            </a:br>
            <a:r>
              <a:rPr lang="ru-RU" sz="6000" dirty="0">
                <a:solidFill>
                  <a:srgbClr val="0070C0"/>
                </a:solidFill>
              </a:rPr>
              <a:t>«Моя школа и мой класс!» </a:t>
            </a:r>
            <a:endParaRPr sz="6000" dirty="0">
              <a:solidFill>
                <a:srgbClr val="0070C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448512" y="4031479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CC00CC"/>
              </a:buClr>
              <a:buSzPts val="4800"/>
            </a:pPr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Подготовил: </a:t>
            </a:r>
            <a:r>
              <a:rPr lang="ru-RU" sz="2800" dirty="0" err="1">
                <a:solidFill>
                  <a:srgbClr val="0070C0"/>
                </a:solidFill>
                <a:latin typeface="Impact" panose="020B0806030902050204" pitchFamily="34" charset="0"/>
              </a:rPr>
              <a:t>Иванив</a:t>
            </a:r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 Мирон </a:t>
            </a:r>
          </a:p>
          <a:p>
            <a:pPr marL="0" lvl="0" indent="0">
              <a:spcBef>
                <a:spcPts val="0"/>
              </a:spcBef>
              <a:buClr>
                <a:srgbClr val="CC00CC"/>
              </a:buClr>
              <a:buSzPts val="4800"/>
            </a:pPr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ученик 1-А класса </a:t>
            </a:r>
          </a:p>
          <a:p>
            <a:pPr marL="0" lvl="0" indent="0">
              <a:spcBef>
                <a:spcPts val="0"/>
              </a:spcBef>
              <a:buClr>
                <a:srgbClr val="CC00CC"/>
              </a:buClr>
              <a:buSzPts val="4800"/>
            </a:pPr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МБОУ «Симферопольская академическая гимназия»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7" y="0"/>
            <a:ext cx="8608406" cy="6858000"/>
          </a:xfrm>
          <a:prstGeom prst="rect">
            <a:avLst/>
          </a:prstGeom>
        </p:spPr>
      </p:pic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5024928" y="495656"/>
            <a:ext cx="3324314" cy="399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</a:rPr>
              <a:t>Школа – это светлый дом,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Здесь </a:t>
            </a:r>
            <a:r>
              <a:rPr lang="ru-RU" sz="2000" dirty="0">
                <a:solidFill>
                  <a:srgbClr val="0070C0"/>
                </a:solidFill>
              </a:rPr>
              <a:t>мы дружим и растем.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Здесь </a:t>
            </a:r>
            <a:r>
              <a:rPr lang="ru-RU" sz="2000" dirty="0">
                <a:solidFill>
                  <a:srgbClr val="0070C0"/>
                </a:solidFill>
              </a:rPr>
              <a:t>мы учимся писать,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Складывать </a:t>
            </a:r>
            <a:r>
              <a:rPr lang="ru-RU" sz="2000" dirty="0">
                <a:solidFill>
                  <a:srgbClr val="0070C0"/>
                </a:solidFill>
              </a:rPr>
              <a:t>и умножать.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>
                <a:solidFill>
                  <a:srgbClr val="0070C0"/>
                </a:solidFill>
              </a:rPr>
              <a:t>школе многое узнаем: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О </a:t>
            </a:r>
            <a:r>
              <a:rPr lang="ru-RU" sz="2000" dirty="0">
                <a:solidFill>
                  <a:srgbClr val="0070C0"/>
                </a:solidFill>
              </a:rPr>
              <a:t>своём любимом крае,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О </a:t>
            </a:r>
            <a:r>
              <a:rPr lang="ru-RU" sz="2000" dirty="0">
                <a:solidFill>
                  <a:srgbClr val="0070C0"/>
                </a:solidFill>
              </a:rPr>
              <a:t>горах и океанах,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О </a:t>
            </a:r>
            <a:r>
              <a:rPr lang="ru-RU" sz="2000" dirty="0">
                <a:solidFill>
                  <a:srgbClr val="0070C0"/>
                </a:solidFill>
              </a:rPr>
              <a:t>материках и странах;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 </a:t>
            </a:r>
            <a:r>
              <a:rPr lang="ru-RU" sz="2000" dirty="0">
                <a:solidFill>
                  <a:srgbClr val="0070C0"/>
                </a:solidFill>
              </a:rPr>
              <a:t>куда впадают </a:t>
            </a:r>
            <a:r>
              <a:rPr lang="ru-RU" sz="2000" dirty="0" smtClean="0">
                <a:solidFill>
                  <a:srgbClr val="0070C0"/>
                </a:solidFill>
              </a:rPr>
              <a:t>реки,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 </a:t>
            </a:r>
            <a:r>
              <a:rPr lang="ru-RU" sz="2000" dirty="0">
                <a:solidFill>
                  <a:srgbClr val="0070C0"/>
                </a:solidFill>
              </a:rPr>
              <a:t>какими были греки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 </a:t>
            </a:r>
            <a:r>
              <a:rPr lang="ru-RU" sz="2000" dirty="0">
                <a:solidFill>
                  <a:srgbClr val="0070C0"/>
                </a:solidFill>
              </a:rPr>
              <a:t>какие есть моря,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 </a:t>
            </a:r>
            <a:r>
              <a:rPr lang="ru-RU" sz="2000" dirty="0">
                <a:solidFill>
                  <a:srgbClr val="0070C0"/>
                </a:solidFill>
              </a:rPr>
              <a:t>как вертится Земля. </a:t>
            </a:r>
            <a:endParaRPr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955656" y="658027"/>
            <a:ext cx="3298677" cy="141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Первый раз иду я в школу.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первый раз несу портфель.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Открываю смело книжку –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ученик уж я теперь.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27" y="649481"/>
            <a:ext cx="3112537" cy="553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6" y="2050991"/>
            <a:ext cx="3098918" cy="413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879648" y="769121"/>
            <a:ext cx="3392681" cy="242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Наши мамы, наши папы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привели сегодня нас,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 волнуемся все вместе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мы - за них, они за нас.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Не волнуйтесь так, родные,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Посмотрите, здесь – друзья.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Наша маленькая школа –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Это дружная семья!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0" y="683662"/>
            <a:ext cx="3711723" cy="5567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2" y="1589024"/>
            <a:ext cx="8050137" cy="45649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2950" y="657225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УРА!!! МЫ ТЕПЕРЬ – УЧЕНИКИ!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школе мне учиться </a:t>
            </a:r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нравиться, отвечать </a:t>
            </a:r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я не боюсь.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Я </a:t>
            </a:r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могу с задачей </a:t>
            </a:r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справиться, потому</a:t>
            </a:r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, что не ленюсь.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3" y="619126"/>
            <a:ext cx="7581901" cy="5686424"/>
          </a:xfrm>
          <a:prstGeom prst="rect">
            <a:avLst/>
          </a:prstGeom>
        </p:spPr>
      </p:pic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42960" y="619127"/>
            <a:ext cx="7362825" cy="71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</a:rPr>
              <a:t>В физкультурном зале мы </a:t>
            </a:r>
            <a:r>
              <a:rPr lang="ru-RU" sz="2000" dirty="0" smtClean="0">
                <a:solidFill>
                  <a:srgbClr val="0070C0"/>
                </a:solidFill>
              </a:rPr>
              <a:t>– дружно </a:t>
            </a:r>
            <a:r>
              <a:rPr lang="ru-RU" sz="2000" dirty="0">
                <a:solidFill>
                  <a:srgbClr val="0070C0"/>
                </a:solidFill>
              </a:rPr>
              <a:t>занимаемся!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Стать </a:t>
            </a:r>
            <a:r>
              <a:rPr lang="ru-RU" sz="2000" dirty="0">
                <a:solidFill>
                  <a:srgbClr val="0070C0"/>
                </a:solidFill>
              </a:rPr>
              <a:t>мы сильными – должны</a:t>
            </a:r>
            <a:r>
              <a:rPr lang="ru-RU" sz="2000" dirty="0" smtClean="0">
                <a:solidFill>
                  <a:srgbClr val="0070C0"/>
                </a:solidFill>
              </a:rPr>
              <a:t>! Вот </a:t>
            </a:r>
            <a:r>
              <a:rPr lang="ru-RU" sz="2000" dirty="0">
                <a:solidFill>
                  <a:srgbClr val="0070C0"/>
                </a:solidFill>
              </a:rPr>
              <a:t>мы и стараемся!</a:t>
            </a:r>
            <a:endParaRPr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676" y="742950"/>
            <a:ext cx="7324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Успешная учеба — это не только тысячи прочитанных книг и сотни прослушанных лекций. Это еще и общение с друзьями, прогулки, отдых.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758613"/>
            <a:ext cx="2907506" cy="387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2" y="1758613"/>
            <a:ext cx="3876675" cy="3876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725" y="1685925"/>
            <a:ext cx="59634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</a:rPr>
              <a:t>Учитель! И этим все сказано нам,</a:t>
            </a:r>
          </a:p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</a:rPr>
              <a:t>Не выразить чувства словами.</a:t>
            </a:r>
          </a:p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</a:rPr>
              <a:t>Мы с Вами бесстрашно парим по волнам,</a:t>
            </a:r>
          </a:p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</a:rPr>
              <a:t>Согретые знаний лучами.</a:t>
            </a:r>
          </a:p>
          <a:p>
            <a:endParaRPr lang="ru-RU" sz="24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</a:rPr>
              <a:t>В День знаний Вам искренне дарим цветы,</a:t>
            </a:r>
          </a:p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</a:rPr>
              <a:t>Что осенью щедро согреты.</a:t>
            </a:r>
          </a:p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</a:rPr>
              <a:t>И с Вами возводим мы знаний мосты,</a:t>
            </a:r>
          </a:p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</a:rPr>
              <a:t>И ценим от Вас все советы.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67544" y="2204864"/>
            <a:ext cx="8229600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dirty="0">
                <a:solidFill>
                  <a:srgbClr val="0070C0"/>
                </a:solidFill>
              </a:rPr>
              <a:t>"Знание - это сокровище, которое нельзя украсть." - Альфред </a:t>
            </a:r>
            <a:r>
              <a:rPr lang="ru-RU" dirty="0" err="1">
                <a:solidFill>
                  <a:srgbClr val="0070C0"/>
                </a:solidFill>
              </a:rPr>
              <a:t>Норт</a:t>
            </a:r>
            <a:r>
              <a:rPr lang="ru-RU" dirty="0">
                <a:solidFill>
                  <a:srgbClr val="0070C0"/>
                </a:solidFill>
              </a:rPr>
              <a:t> Уайтхед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11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163</Words>
  <Application>Microsoft Office PowerPoint</Application>
  <PresentationFormat>Экран (4:3)</PresentationFormat>
  <Paragraphs>22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0011</vt:lpstr>
      <vt:lpstr>Проект:  «Моя школа и мой класс!» </vt:lpstr>
      <vt:lpstr>Школа – это светлый дом, Здесь мы дружим и растем. Здесь мы учимся писать, Складывать и умножать. В школе многое узнаем: О своём любимом крае, О горах и океанах, О материках и странах; И куда впадают реки,  И какими были греки,  И какие есть моря, И как вертится Земля. </vt:lpstr>
      <vt:lpstr>Первый раз иду я в школу. первый раз несу портфель. Открываю смело книжку –  ученик уж я теперь.</vt:lpstr>
      <vt:lpstr>Наши мамы, наши папы привели сегодня нас, И волнуемся все вместе мы - за них, они за нас. Не волнуйтесь так, родные, Посмотрите, здесь – друзья. Наша маленькая школа –  Это дружная семья!</vt:lpstr>
      <vt:lpstr>Презентация PowerPoint</vt:lpstr>
      <vt:lpstr>В физкультурном зале мы – дружно занимаемся! Стать мы сильными – должны! Вот мы и стараемся!</vt:lpstr>
      <vt:lpstr>Презентация PowerPoint</vt:lpstr>
      <vt:lpstr>Презентация PowerPoint</vt:lpstr>
      <vt:lpstr>"Знание - это сокровище, которое нельзя украсть." - Альфред Норт Уайтхед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«Моя школа и мой класс!»</dc:title>
  <dc:creator>User</dc:creator>
  <cp:lastModifiedBy>User</cp:lastModifiedBy>
  <cp:revision>13</cp:revision>
  <dcterms:modified xsi:type="dcterms:W3CDTF">2025-01-28T04:42:12Z</dcterms:modified>
</cp:coreProperties>
</file>