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50FB2-38F4-BD56-B47E-2628164721FD}" v="26" dt="2024-11-20T16:09:57.019"/>
    <p1510:client id="{1D3CFFD8-B78D-ED7F-0CAC-62D1C911A909}" v="133" dt="2024-11-20T16:05:50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мария" userId="8bc7d8d8a3c39653" providerId="Windows Live" clId="Web-{1D3CFFD8-B78D-ED7F-0CAC-62D1C911A909}"/>
    <pc:docChg chg="addSld modSld">
      <pc:chgData name="мария мария" userId="8bc7d8d8a3c39653" providerId="Windows Live" clId="Web-{1D3CFFD8-B78D-ED7F-0CAC-62D1C911A909}" dt="2024-11-20T16:05:53.166" v="124"/>
      <pc:docMkLst>
        <pc:docMk/>
      </pc:docMkLst>
      <pc:sldChg chg="delSp modSp">
        <pc:chgData name="мария мария" userId="8bc7d8d8a3c39653" providerId="Windows Live" clId="Web-{1D3CFFD8-B78D-ED7F-0CAC-62D1C911A909}" dt="2024-11-20T15:55:50.046" v="81" actId="20577"/>
        <pc:sldMkLst>
          <pc:docMk/>
          <pc:sldMk cId="1351651579" sldId="256"/>
        </pc:sldMkLst>
        <pc:spChg chg="mod">
          <ac:chgData name="мария мария" userId="8bc7d8d8a3c39653" providerId="Windows Live" clId="Web-{1D3CFFD8-B78D-ED7F-0CAC-62D1C911A909}" dt="2024-11-20T15:55:50.046" v="81" actId="20577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мария мария" userId="8bc7d8d8a3c39653" providerId="Windows Live" clId="Web-{1D3CFFD8-B78D-ED7F-0CAC-62D1C911A909}" dt="2024-11-20T15:38:12.852" v="6"/>
          <ac:spMkLst>
            <pc:docMk/>
            <pc:sldMk cId="1351651579" sldId="256"/>
            <ac:spMk id="3" creationId="{00000000-0000-0000-0000-000000000000}"/>
          </ac:spMkLst>
        </pc:spChg>
      </pc:sldChg>
      <pc:sldChg chg="addSp delSp modSp new">
        <pc:chgData name="мария мария" userId="8bc7d8d8a3c39653" providerId="Windows Live" clId="Web-{1D3CFFD8-B78D-ED7F-0CAC-62D1C911A909}" dt="2024-11-20T15:58:27.561" v="87" actId="1076"/>
        <pc:sldMkLst>
          <pc:docMk/>
          <pc:sldMk cId="1102756318" sldId="257"/>
        </pc:sldMkLst>
        <pc:spChg chg="del">
          <ac:chgData name="мария мария" userId="8bc7d8d8a3c39653" providerId="Windows Live" clId="Web-{1D3CFFD8-B78D-ED7F-0CAC-62D1C911A909}" dt="2024-11-20T15:38:41.289" v="8"/>
          <ac:spMkLst>
            <pc:docMk/>
            <pc:sldMk cId="1102756318" sldId="257"/>
            <ac:spMk id="2" creationId="{A3939BD4-76B9-B48B-3603-788051E0B615}"/>
          </ac:spMkLst>
        </pc:spChg>
        <pc:spChg chg="del">
          <ac:chgData name="мария мария" userId="8bc7d8d8a3c39653" providerId="Windows Live" clId="Web-{1D3CFFD8-B78D-ED7F-0CAC-62D1C911A909}" dt="2024-11-20T15:38:27.398" v="7"/>
          <ac:spMkLst>
            <pc:docMk/>
            <pc:sldMk cId="1102756318" sldId="257"/>
            <ac:spMk id="3" creationId="{9507AA9A-5E5A-75D9-71C5-66D577662E04}"/>
          </ac:spMkLst>
        </pc:spChg>
        <pc:picChg chg="add mod">
          <ac:chgData name="мария мария" userId="8bc7d8d8a3c39653" providerId="Windows Live" clId="Web-{1D3CFFD8-B78D-ED7F-0CAC-62D1C911A909}" dt="2024-11-20T15:58:06.764" v="84" actId="14100"/>
          <ac:picMkLst>
            <pc:docMk/>
            <pc:sldMk cId="1102756318" sldId="257"/>
            <ac:picMk id="4" creationId="{709B3FE6-B78E-C67F-6E53-BD0C400EB55A}"/>
          </ac:picMkLst>
        </pc:picChg>
        <pc:picChg chg="add mod">
          <ac:chgData name="мария мария" userId="8bc7d8d8a3c39653" providerId="Windows Live" clId="Web-{1D3CFFD8-B78D-ED7F-0CAC-62D1C911A909}" dt="2024-11-20T15:58:27.561" v="87" actId="1076"/>
          <ac:picMkLst>
            <pc:docMk/>
            <pc:sldMk cId="1102756318" sldId="257"/>
            <ac:picMk id="5" creationId="{5E77114C-D253-DA66-B747-7FA204D5035F}"/>
          </ac:picMkLst>
        </pc:picChg>
      </pc:sldChg>
      <pc:sldChg chg="addSp delSp modSp new mod setBg">
        <pc:chgData name="мария мария" userId="8bc7d8d8a3c39653" providerId="Windows Live" clId="Web-{1D3CFFD8-B78D-ED7F-0CAC-62D1C911A909}" dt="2024-11-20T15:59:01.576" v="93"/>
        <pc:sldMkLst>
          <pc:docMk/>
          <pc:sldMk cId="1168272177" sldId="258"/>
        </pc:sldMkLst>
        <pc:spChg chg="del">
          <ac:chgData name="мария мария" userId="8bc7d8d8a3c39653" providerId="Windows Live" clId="Web-{1D3CFFD8-B78D-ED7F-0CAC-62D1C911A909}" dt="2024-11-20T15:51:23.017" v="10"/>
          <ac:spMkLst>
            <pc:docMk/>
            <pc:sldMk cId="1168272177" sldId="258"/>
            <ac:spMk id="2" creationId="{A3C81213-A462-A770-3B6C-667CA35B2117}"/>
          </ac:spMkLst>
        </pc:spChg>
        <pc:spChg chg="del">
          <ac:chgData name="мария мария" userId="8bc7d8d8a3c39653" providerId="Windows Live" clId="Web-{1D3CFFD8-B78D-ED7F-0CAC-62D1C911A909}" dt="2024-11-20T15:51:15.002" v="9"/>
          <ac:spMkLst>
            <pc:docMk/>
            <pc:sldMk cId="1168272177" sldId="258"/>
            <ac:spMk id="3" creationId="{0D346D41-F992-FB70-8A4A-1BDB31FCB0A1}"/>
          </ac:spMkLst>
        </pc:spChg>
        <pc:picChg chg="add mod">
          <ac:chgData name="мария мария" userId="8bc7d8d8a3c39653" providerId="Windows Live" clId="Web-{1D3CFFD8-B78D-ED7F-0CAC-62D1C911A909}" dt="2024-11-20T15:59:01.576" v="93"/>
          <ac:picMkLst>
            <pc:docMk/>
            <pc:sldMk cId="1168272177" sldId="258"/>
            <ac:picMk id="4" creationId="{F051986C-8C72-66F5-23E5-CFD6C02D101C}"/>
          </ac:picMkLst>
        </pc:picChg>
        <pc:picChg chg="add mod">
          <ac:chgData name="мария мария" userId="8bc7d8d8a3c39653" providerId="Windows Live" clId="Web-{1D3CFFD8-B78D-ED7F-0CAC-62D1C911A909}" dt="2024-11-20T15:59:01.576" v="93"/>
          <ac:picMkLst>
            <pc:docMk/>
            <pc:sldMk cId="1168272177" sldId="258"/>
            <ac:picMk id="5" creationId="{CF517250-99D9-DA2C-ED1F-3CBB68AB89C8}"/>
          </ac:picMkLst>
        </pc:picChg>
      </pc:sldChg>
      <pc:sldChg chg="addSp delSp modSp new mod setBg">
        <pc:chgData name="мария мария" userId="8bc7d8d8a3c39653" providerId="Windows Live" clId="Web-{1D3CFFD8-B78D-ED7F-0CAC-62D1C911A909}" dt="2024-11-20T16:00:08.138" v="103"/>
        <pc:sldMkLst>
          <pc:docMk/>
          <pc:sldMk cId="2394053645" sldId="259"/>
        </pc:sldMkLst>
        <pc:spChg chg="del">
          <ac:chgData name="мария мария" userId="8bc7d8d8a3c39653" providerId="Windows Live" clId="Web-{1D3CFFD8-B78D-ED7F-0CAC-62D1C911A909}" dt="2024-11-20T15:51:43.095" v="13"/>
          <ac:spMkLst>
            <pc:docMk/>
            <pc:sldMk cId="2394053645" sldId="259"/>
            <ac:spMk id="2" creationId="{ACC57836-E15F-F84F-CF7A-518E10D2DDED}"/>
          </ac:spMkLst>
        </pc:spChg>
        <pc:spChg chg="del">
          <ac:chgData name="мария мария" userId="8bc7d8d8a3c39653" providerId="Windows Live" clId="Web-{1D3CFFD8-B78D-ED7F-0CAC-62D1C911A909}" dt="2024-11-20T15:51:37.205" v="12"/>
          <ac:spMkLst>
            <pc:docMk/>
            <pc:sldMk cId="2394053645" sldId="259"/>
            <ac:spMk id="3" creationId="{C1A3FA74-04D7-7E3D-CC75-4A58AA42B33D}"/>
          </ac:spMkLst>
        </pc:spChg>
        <pc:picChg chg="add mod">
          <ac:chgData name="мария мария" userId="8bc7d8d8a3c39653" providerId="Windows Live" clId="Web-{1D3CFFD8-B78D-ED7F-0CAC-62D1C911A909}" dt="2024-11-20T16:00:08.138" v="103"/>
          <ac:picMkLst>
            <pc:docMk/>
            <pc:sldMk cId="2394053645" sldId="259"/>
            <ac:picMk id="4" creationId="{1130B598-7183-70E8-23E9-BC0F36315BFD}"/>
          </ac:picMkLst>
        </pc:picChg>
        <pc:picChg chg="add mod">
          <ac:chgData name="мария мария" userId="8bc7d8d8a3c39653" providerId="Windows Live" clId="Web-{1D3CFFD8-B78D-ED7F-0CAC-62D1C911A909}" dt="2024-11-20T16:00:08.138" v="103"/>
          <ac:picMkLst>
            <pc:docMk/>
            <pc:sldMk cId="2394053645" sldId="259"/>
            <ac:picMk id="5" creationId="{22C6F2AF-0010-07A7-271F-3D0B0A766C25}"/>
          </ac:picMkLst>
        </pc:picChg>
      </pc:sldChg>
      <pc:sldChg chg="addSp delSp modSp new mod setBg">
        <pc:chgData name="мария мария" userId="8bc7d8d8a3c39653" providerId="Windows Live" clId="Web-{1D3CFFD8-B78D-ED7F-0CAC-62D1C911A909}" dt="2024-11-20T15:59:36.169" v="99"/>
        <pc:sldMkLst>
          <pc:docMk/>
          <pc:sldMk cId="4108368613" sldId="260"/>
        </pc:sldMkLst>
        <pc:spChg chg="del">
          <ac:chgData name="мария мария" userId="8bc7d8d8a3c39653" providerId="Windows Live" clId="Web-{1D3CFFD8-B78D-ED7F-0CAC-62D1C911A909}" dt="2024-11-20T15:52:06.236" v="16"/>
          <ac:spMkLst>
            <pc:docMk/>
            <pc:sldMk cId="4108368613" sldId="260"/>
            <ac:spMk id="2" creationId="{08FB9218-9AB1-358E-44C7-380E527BBAA6}"/>
          </ac:spMkLst>
        </pc:spChg>
        <pc:spChg chg="del">
          <ac:chgData name="мария мария" userId="8bc7d8d8a3c39653" providerId="Windows Live" clId="Web-{1D3CFFD8-B78D-ED7F-0CAC-62D1C911A909}" dt="2024-11-20T15:52:01.142" v="15"/>
          <ac:spMkLst>
            <pc:docMk/>
            <pc:sldMk cId="4108368613" sldId="260"/>
            <ac:spMk id="3" creationId="{7B70B6A6-7C05-78BC-8D54-CAD13A919FC2}"/>
          </ac:spMkLst>
        </pc:spChg>
        <pc:picChg chg="add mod">
          <ac:chgData name="мария мария" userId="8bc7d8d8a3c39653" providerId="Windows Live" clId="Web-{1D3CFFD8-B78D-ED7F-0CAC-62D1C911A909}" dt="2024-11-20T15:59:36.169" v="99"/>
          <ac:picMkLst>
            <pc:docMk/>
            <pc:sldMk cId="4108368613" sldId="260"/>
            <ac:picMk id="4" creationId="{B0B244A6-1072-6B7C-073E-7D6AB5EA2340}"/>
          </ac:picMkLst>
        </pc:picChg>
        <pc:picChg chg="add mod">
          <ac:chgData name="мария мария" userId="8bc7d8d8a3c39653" providerId="Windows Live" clId="Web-{1D3CFFD8-B78D-ED7F-0CAC-62D1C911A909}" dt="2024-11-20T15:59:36.169" v="99"/>
          <ac:picMkLst>
            <pc:docMk/>
            <pc:sldMk cId="4108368613" sldId="260"/>
            <ac:picMk id="5" creationId="{BECA9CBC-28E5-1F97-C424-C1F7B92ECB4D}"/>
          </ac:picMkLst>
        </pc:picChg>
      </pc:sldChg>
      <pc:sldChg chg="addSp delSp modSp new mod setBg">
        <pc:chgData name="мария мария" userId="8bc7d8d8a3c39653" providerId="Windows Live" clId="Web-{1D3CFFD8-B78D-ED7F-0CAC-62D1C911A909}" dt="2024-11-20T16:00:35.716" v="106"/>
        <pc:sldMkLst>
          <pc:docMk/>
          <pc:sldMk cId="3575558530" sldId="261"/>
        </pc:sldMkLst>
        <pc:spChg chg="del">
          <ac:chgData name="мария мария" userId="8bc7d8d8a3c39653" providerId="Windows Live" clId="Web-{1D3CFFD8-B78D-ED7F-0CAC-62D1C911A909}" dt="2024-11-20T15:52:23.861" v="19"/>
          <ac:spMkLst>
            <pc:docMk/>
            <pc:sldMk cId="3575558530" sldId="261"/>
            <ac:spMk id="2" creationId="{8F5ADDE3-3FCA-9529-507D-C1A93C5F5388}"/>
          </ac:spMkLst>
        </pc:spChg>
        <pc:spChg chg="del">
          <ac:chgData name="мария мария" userId="8bc7d8d8a3c39653" providerId="Windows Live" clId="Web-{1D3CFFD8-B78D-ED7F-0CAC-62D1C911A909}" dt="2024-11-20T15:52:18.814" v="18"/>
          <ac:spMkLst>
            <pc:docMk/>
            <pc:sldMk cId="3575558530" sldId="261"/>
            <ac:spMk id="3" creationId="{116314A4-F523-2572-0223-6AB411466D90}"/>
          </ac:spMkLst>
        </pc:spChg>
        <pc:picChg chg="add mod ord">
          <ac:chgData name="мария мария" userId="8bc7d8d8a3c39653" providerId="Windows Live" clId="Web-{1D3CFFD8-B78D-ED7F-0CAC-62D1C911A909}" dt="2024-11-20T16:00:35.716" v="106"/>
          <ac:picMkLst>
            <pc:docMk/>
            <pc:sldMk cId="3575558530" sldId="261"/>
            <ac:picMk id="4" creationId="{987D7458-AE9A-9709-EA3B-CF8CC703365C}"/>
          </ac:picMkLst>
        </pc:picChg>
        <pc:picChg chg="add mod">
          <ac:chgData name="мария мария" userId="8bc7d8d8a3c39653" providerId="Windows Live" clId="Web-{1D3CFFD8-B78D-ED7F-0CAC-62D1C911A909}" dt="2024-11-20T16:00:35.716" v="106"/>
          <ac:picMkLst>
            <pc:docMk/>
            <pc:sldMk cId="3575558530" sldId="261"/>
            <ac:picMk id="5" creationId="{CA951C5B-5B07-D81B-D880-028F45A779E5}"/>
          </ac:picMkLst>
        </pc:picChg>
      </pc:sldChg>
      <pc:sldChg chg="addSp delSp modSp new mod setBg">
        <pc:chgData name="мария мария" userId="8bc7d8d8a3c39653" providerId="Windows Live" clId="Web-{1D3CFFD8-B78D-ED7F-0CAC-62D1C911A909}" dt="2024-11-20T16:01:16.293" v="112"/>
        <pc:sldMkLst>
          <pc:docMk/>
          <pc:sldMk cId="167515126" sldId="262"/>
        </pc:sldMkLst>
        <pc:spChg chg="del">
          <ac:chgData name="мария мария" userId="8bc7d8d8a3c39653" providerId="Windows Live" clId="Web-{1D3CFFD8-B78D-ED7F-0CAC-62D1C911A909}" dt="2024-11-20T16:00:51.809" v="109"/>
          <ac:spMkLst>
            <pc:docMk/>
            <pc:sldMk cId="167515126" sldId="262"/>
            <ac:spMk id="2" creationId="{07802995-5702-A8AC-9A8F-64E2150129BA}"/>
          </ac:spMkLst>
        </pc:spChg>
        <pc:spChg chg="del">
          <ac:chgData name="мария мария" userId="8bc7d8d8a3c39653" providerId="Windows Live" clId="Web-{1D3CFFD8-B78D-ED7F-0CAC-62D1C911A909}" dt="2024-11-20T16:00:46.950" v="108"/>
          <ac:spMkLst>
            <pc:docMk/>
            <pc:sldMk cId="167515126" sldId="262"/>
            <ac:spMk id="3" creationId="{6BB04B34-CCF9-D82C-8B56-B0B2E1747344}"/>
          </ac:spMkLst>
        </pc:spChg>
        <pc:picChg chg="add mod">
          <ac:chgData name="мария мария" userId="8bc7d8d8a3c39653" providerId="Windows Live" clId="Web-{1D3CFFD8-B78D-ED7F-0CAC-62D1C911A909}" dt="2024-11-20T16:01:16.293" v="112"/>
          <ac:picMkLst>
            <pc:docMk/>
            <pc:sldMk cId="167515126" sldId="262"/>
            <ac:picMk id="4" creationId="{EFB37813-6549-B99E-2D19-09639D2B0D47}"/>
          </ac:picMkLst>
        </pc:picChg>
        <pc:picChg chg="add mod">
          <ac:chgData name="мария мария" userId="8bc7d8d8a3c39653" providerId="Windows Live" clId="Web-{1D3CFFD8-B78D-ED7F-0CAC-62D1C911A909}" dt="2024-11-20T16:01:16.293" v="112"/>
          <ac:picMkLst>
            <pc:docMk/>
            <pc:sldMk cId="167515126" sldId="262"/>
            <ac:picMk id="5" creationId="{EC3C2E21-1A8E-366D-D9D6-54AA71E57441}"/>
          </ac:picMkLst>
        </pc:picChg>
      </pc:sldChg>
      <pc:sldChg chg="addSp delSp modSp new mod setBg">
        <pc:chgData name="мария мария" userId="8bc7d8d8a3c39653" providerId="Windows Live" clId="Web-{1D3CFFD8-B78D-ED7F-0CAC-62D1C911A909}" dt="2024-11-20T16:03:24.933" v="118"/>
        <pc:sldMkLst>
          <pc:docMk/>
          <pc:sldMk cId="3195261634" sldId="263"/>
        </pc:sldMkLst>
        <pc:spChg chg="del">
          <ac:chgData name="мария мария" userId="8bc7d8d8a3c39653" providerId="Windows Live" clId="Web-{1D3CFFD8-B78D-ED7F-0CAC-62D1C911A909}" dt="2024-11-20T16:01:33.246" v="115"/>
          <ac:spMkLst>
            <pc:docMk/>
            <pc:sldMk cId="3195261634" sldId="263"/>
            <ac:spMk id="2" creationId="{A33E6076-8A05-9B89-E18D-9D02881DFF8D}"/>
          </ac:spMkLst>
        </pc:spChg>
        <pc:spChg chg="del">
          <ac:chgData name="мария мария" userId="8bc7d8d8a3c39653" providerId="Windows Live" clId="Web-{1D3CFFD8-B78D-ED7F-0CAC-62D1C911A909}" dt="2024-11-20T16:01:30.668" v="114"/>
          <ac:spMkLst>
            <pc:docMk/>
            <pc:sldMk cId="3195261634" sldId="263"/>
            <ac:spMk id="3" creationId="{9CF3447D-80FC-FD83-6541-2C5DDBFA3F9F}"/>
          </ac:spMkLst>
        </pc:spChg>
        <pc:picChg chg="add mod">
          <ac:chgData name="мария мария" userId="8bc7d8d8a3c39653" providerId="Windows Live" clId="Web-{1D3CFFD8-B78D-ED7F-0CAC-62D1C911A909}" dt="2024-11-20T16:03:24.933" v="118"/>
          <ac:picMkLst>
            <pc:docMk/>
            <pc:sldMk cId="3195261634" sldId="263"/>
            <ac:picMk id="4" creationId="{DDD898CC-DEE9-1D86-3EAB-8604A026178F}"/>
          </ac:picMkLst>
        </pc:picChg>
        <pc:picChg chg="add mod">
          <ac:chgData name="мария мария" userId="8bc7d8d8a3c39653" providerId="Windows Live" clId="Web-{1D3CFFD8-B78D-ED7F-0CAC-62D1C911A909}" dt="2024-11-20T16:03:24.933" v="118"/>
          <ac:picMkLst>
            <pc:docMk/>
            <pc:sldMk cId="3195261634" sldId="263"/>
            <ac:picMk id="5" creationId="{ABD01F2F-C84B-B021-297C-559ACEC175AB}"/>
          </ac:picMkLst>
        </pc:picChg>
      </pc:sldChg>
      <pc:sldChg chg="addSp delSp modSp new mod setBg">
        <pc:chgData name="мария мария" userId="8bc7d8d8a3c39653" providerId="Windows Live" clId="Web-{1D3CFFD8-B78D-ED7F-0CAC-62D1C911A909}" dt="2024-11-20T16:05:53.166" v="124"/>
        <pc:sldMkLst>
          <pc:docMk/>
          <pc:sldMk cId="892352888" sldId="264"/>
        </pc:sldMkLst>
        <pc:spChg chg="del">
          <ac:chgData name="мария мария" userId="8bc7d8d8a3c39653" providerId="Windows Live" clId="Web-{1D3CFFD8-B78D-ED7F-0CAC-62D1C911A909}" dt="2024-11-20T16:03:45.683" v="120"/>
          <ac:spMkLst>
            <pc:docMk/>
            <pc:sldMk cId="892352888" sldId="264"/>
            <ac:spMk id="2" creationId="{A124225C-9D51-9216-AA31-3F94A8A04F00}"/>
          </ac:spMkLst>
        </pc:spChg>
        <pc:spChg chg="del">
          <ac:chgData name="мария мария" userId="8bc7d8d8a3c39653" providerId="Windows Live" clId="Web-{1D3CFFD8-B78D-ED7F-0CAC-62D1C911A909}" dt="2024-11-20T16:03:46.308" v="121"/>
          <ac:spMkLst>
            <pc:docMk/>
            <pc:sldMk cId="892352888" sldId="264"/>
            <ac:spMk id="3" creationId="{EBA20D4B-3200-3035-8D23-389F45A55BB5}"/>
          </ac:spMkLst>
        </pc:spChg>
        <pc:picChg chg="add mod">
          <ac:chgData name="мария мария" userId="8bc7d8d8a3c39653" providerId="Windows Live" clId="Web-{1D3CFFD8-B78D-ED7F-0CAC-62D1C911A909}" dt="2024-11-20T16:05:53.166" v="124"/>
          <ac:picMkLst>
            <pc:docMk/>
            <pc:sldMk cId="892352888" sldId="264"/>
            <ac:picMk id="4" creationId="{29194D30-FC99-3644-06DE-9E96E8F3A4D3}"/>
          </ac:picMkLst>
        </pc:picChg>
        <pc:picChg chg="add mod">
          <ac:chgData name="мария мария" userId="8bc7d8d8a3c39653" providerId="Windows Live" clId="Web-{1D3CFFD8-B78D-ED7F-0CAC-62D1C911A909}" dt="2024-11-20T16:05:53.166" v="124"/>
          <ac:picMkLst>
            <pc:docMk/>
            <pc:sldMk cId="892352888" sldId="264"/>
            <ac:picMk id="5" creationId="{102DC1E2-CE9D-F021-40A4-35E9C35A04FE}"/>
          </ac:picMkLst>
        </pc:picChg>
      </pc:sldChg>
    </pc:docChg>
  </pc:docChgLst>
  <pc:docChgLst>
    <pc:chgData name="мария мария" userId="8bc7d8d8a3c39653" providerId="Windows Live" clId="Web-{17650FB2-38F4-BD56-B47E-2628164721FD}"/>
    <pc:docChg chg="delSld modSld">
      <pc:chgData name="мария мария" userId="8bc7d8d8a3c39653" providerId="Windows Live" clId="Web-{17650FB2-38F4-BD56-B47E-2628164721FD}" dt="2024-11-20T16:09:57.019" v="21" actId="1076"/>
      <pc:docMkLst>
        <pc:docMk/>
      </pc:docMkLst>
      <pc:sldChg chg="modSp">
        <pc:chgData name="мария мария" userId="8bc7d8d8a3c39653" providerId="Windows Live" clId="Web-{17650FB2-38F4-BD56-B47E-2628164721FD}" dt="2024-11-20T16:09:57.019" v="21" actId="1076"/>
        <pc:sldMkLst>
          <pc:docMk/>
          <pc:sldMk cId="1351651579" sldId="256"/>
        </pc:sldMkLst>
        <pc:spChg chg="mod">
          <ac:chgData name="мария мария" userId="8bc7d8d8a3c39653" providerId="Windows Live" clId="Web-{17650FB2-38F4-BD56-B47E-2628164721FD}" dt="2024-11-20T16:09:57.019" v="21" actId="1076"/>
          <ac:spMkLst>
            <pc:docMk/>
            <pc:sldMk cId="1351651579" sldId="256"/>
            <ac:spMk id="2" creationId="{00000000-0000-0000-0000-000000000000}"/>
          </ac:spMkLst>
        </pc:spChg>
      </pc:sldChg>
      <pc:sldChg chg="delSp del">
        <pc:chgData name="мария мария" userId="8bc7d8d8a3c39653" providerId="Windows Live" clId="Web-{17650FB2-38F4-BD56-B47E-2628164721FD}" dt="2024-11-20T16:08:54.767" v="2"/>
        <pc:sldMkLst>
          <pc:docMk/>
          <pc:sldMk cId="2515384028" sldId="265"/>
        </pc:sldMkLst>
        <pc:spChg chg="del">
          <ac:chgData name="мария мария" userId="8bc7d8d8a3c39653" providerId="Windows Live" clId="Web-{17650FB2-38F4-BD56-B47E-2628164721FD}" dt="2024-11-20T16:08:19.031" v="1"/>
          <ac:spMkLst>
            <pc:docMk/>
            <pc:sldMk cId="2515384028" sldId="265"/>
            <ac:spMk id="2" creationId="{5E08537E-CDB7-5A3E-BF7C-D34527CED99A}"/>
          </ac:spMkLst>
        </pc:spChg>
        <pc:spChg chg="del">
          <ac:chgData name="мария мария" userId="8bc7d8d8a3c39653" providerId="Windows Live" clId="Web-{17650FB2-38F4-BD56-B47E-2628164721FD}" dt="2024-11-20T16:08:13.406" v="0"/>
          <ac:spMkLst>
            <pc:docMk/>
            <pc:sldMk cId="2515384028" sldId="265"/>
            <ac:spMk id="3" creationId="{59018B81-6BAA-B743-2E9B-2B2E0E6F0D21}"/>
          </ac:spMkLst>
        </pc:spChg>
      </pc:sldChg>
    </pc:docChg>
  </pc:docChgLst>
  <pc:docChgLst>
    <pc:chgData clId="Web-{17650FB2-38F4-BD56-B47E-2628164721FD}"/>
    <pc:docChg chg="addSld">
      <pc:chgData name="" userId="" providerId="" clId="Web-{17650FB2-38F4-BD56-B47E-2628164721FD}" dt="2024-11-20T16:08:01.203" v="0"/>
      <pc:docMkLst>
        <pc:docMk/>
      </pc:docMkLst>
      <pc:sldChg chg="new">
        <pc:chgData name="" userId="" providerId="" clId="Web-{17650FB2-38F4-BD56-B47E-2628164721FD}" dt="2024-11-20T16:08:01.203" v="0"/>
        <pc:sldMkLst>
          <pc:docMk/>
          <pc:sldMk cId="2515384028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6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2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86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248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2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87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3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5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2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5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4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3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3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0680" y="7574280"/>
            <a:ext cx="9144000" cy="103205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9600" dirty="0" smtClean="0">
                <a:latin typeface="Times New Roman"/>
                <a:cs typeface="Times New Roman"/>
              </a:rPr>
              <a:t/>
            </a:r>
            <a:br>
              <a:rPr lang="ru-RU" sz="9600" dirty="0" smtClean="0">
                <a:latin typeface="Times New Roman"/>
                <a:cs typeface="Times New Roman"/>
              </a:rPr>
            </a:br>
            <a:r>
              <a:rPr lang="ru-RU" sz="9600" dirty="0">
                <a:latin typeface="Times New Roman"/>
                <a:cs typeface="Times New Roman"/>
              </a:rPr>
              <a:t/>
            </a:r>
            <a:br>
              <a:rPr lang="ru-RU" sz="9600" dirty="0">
                <a:latin typeface="Times New Roman"/>
                <a:cs typeface="Times New Roman"/>
              </a:rPr>
            </a:br>
            <a:r>
              <a:rPr lang="ru-RU" sz="9600" dirty="0" smtClean="0">
                <a:latin typeface="Times New Roman"/>
                <a:cs typeface="Times New Roman"/>
              </a:rPr>
              <a:t>8-Б</a:t>
            </a:r>
            <a:br>
              <a:rPr lang="ru-RU" sz="9600" dirty="0" smtClean="0">
                <a:latin typeface="Times New Roman"/>
                <a:cs typeface="Times New Roman"/>
              </a:rPr>
            </a:br>
            <a:r>
              <a:rPr lang="ru-RU" sz="9600" dirty="0">
                <a:latin typeface="Times New Roman"/>
                <a:cs typeface="Times New Roman"/>
              </a:rPr>
              <a:t/>
            </a:r>
            <a:br>
              <a:rPr lang="ru-RU" sz="9600" dirty="0">
                <a:latin typeface="Times New Roman"/>
                <a:cs typeface="Times New Roman"/>
              </a:rPr>
            </a:br>
            <a:r>
              <a:rPr lang="ru-RU" sz="4400" dirty="0" smtClean="0">
                <a:latin typeface="Times New Roman"/>
                <a:cs typeface="Times New Roman"/>
              </a:rPr>
              <a:t>ноябрь</a:t>
            </a:r>
            <a:br>
              <a:rPr lang="ru-RU" sz="4400" dirty="0" smtClean="0">
                <a:latin typeface="Times New Roman"/>
                <a:cs typeface="Times New Roman"/>
              </a:rPr>
            </a:br>
            <a:r>
              <a:rPr lang="ru-RU" sz="4400" dirty="0" smtClean="0">
                <a:latin typeface="Times New Roman"/>
                <a:cs typeface="Times New Roman"/>
              </a:rPr>
              <a:t>2024</a:t>
            </a:r>
            <a:r>
              <a:rPr lang="ru-RU" dirty="0" smtClean="0">
                <a:latin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sz="3600" dirty="0">
                <a:latin typeface="Times New Roman"/>
              </a:rPr>
              <a:t/>
            </a:r>
            <a:br>
              <a:rPr lang="ru-RU" sz="3600" dirty="0">
                <a:latin typeface="Times New Roman"/>
              </a:rPr>
            </a:br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3600" dirty="0">
                <a:latin typeface="Times New Roman"/>
              </a:rPr>
              <a:t/>
            </a:r>
            <a:br>
              <a:rPr lang="ru-RU" sz="3600" dirty="0">
                <a:latin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"/>
            <a:ext cx="4438650" cy="5918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10" y="88392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1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дежда, текст, человек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709B3FE6-B78E-C67F-6E53-BD0C400EB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68" y="302154"/>
            <a:ext cx="3553530" cy="6338358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Человеческое лицо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E77114C-D253-DA66-B747-7FA204D5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250" y="710368"/>
            <a:ext cx="3540244" cy="57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дежда, текст, человек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F051986C-8C72-66F5-23E5-CFD6C02D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4469"/>
            <a:ext cx="5291666" cy="392906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одежда, дос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F517250-99D9-DA2C-ED1F-3CBB68AB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97542"/>
            <a:ext cx="5291667" cy="3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укописный текст, на открытом воздухе,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B0B244A6-1072-6B7C-073E-7D6AB5EA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21" y="643467"/>
            <a:ext cx="4359358" cy="5571066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оска, текст, одеж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ECA9CBC-28E5-1F97-C424-C1F7B92E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848115"/>
            <a:ext cx="5291667" cy="31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дежда, человек, в помещении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1130B598-7183-70E8-23E9-BC0F3631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969165"/>
            <a:ext cx="6716272" cy="4919670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в помещении, сте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2C6F2AF-0010-07A7-271F-3D0B0A766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1864233"/>
            <a:ext cx="4172712" cy="31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5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в помещении, сту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A951C5B-5B07-D81B-D880-028F45A7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120282"/>
            <a:ext cx="6716272" cy="4617436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доска, одежда,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87D7458-AE9A-9709-EA3B-CF8CC7033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1801642"/>
            <a:ext cx="4172712" cy="325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5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дежда, человек, женщина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EFB37813-6549-B99E-2D19-09639D2B0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49313"/>
            <a:ext cx="5291666" cy="5159374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в помещении, человек, стул&#10;&#10;Автоматически созданное описание">
            <a:extLst>
              <a:ext uri="{FF2B5EF4-FFF2-40B4-BE49-F238E27FC236}">
                <a16:creationId xmlns:a16="http://schemas.microsoft.com/office/drawing/2014/main" id="{EC3C2E21-1A8E-366D-D9D6-54AA71E57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801812"/>
            <a:ext cx="5291667" cy="32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DD898CC-DEE9-1D86-3EAB-8604A0261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027933"/>
            <a:ext cx="6716272" cy="4802134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одежда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BD01F2F-C84B-B021-297C-559ACEC1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892398"/>
            <a:ext cx="4172712" cy="50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6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194D30-FC99-3644-06DE-9E96E8F3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17385"/>
            <a:ext cx="5291666" cy="38232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2DC1E2-CE9D-F021-40A4-35E9C35A0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596760"/>
            <a:ext cx="5291667" cy="36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28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0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  8-Б  ноябрь 2024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8-Б  ноябрь 2024    </dc:title>
  <dc:creator/>
  <cp:lastModifiedBy>Вишиванюк</cp:lastModifiedBy>
  <cp:revision>87</cp:revision>
  <dcterms:created xsi:type="dcterms:W3CDTF">2024-11-20T15:36:41Z</dcterms:created>
  <dcterms:modified xsi:type="dcterms:W3CDTF">2024-11-28T12:07:58Z</dcterms:modified>
</cp:coreProperties>
</file>