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93" r:id="rId2"/>
    <p:sldId id="334" r:id="rId3"/>
    <p:sldId id="311" r:id="rId4"/>
    <p:sldId id="330" r:id="rId5"/>
    <p:sldId id="342" r:id="rId6"/>
    <p:sldId id="350" r:id="rId7"/>
    <p:sldId id="331" r:id="rId8"/>
    <p:sldId id="344" r:id="rId9"/>
    <p:sldId id="345" r:id="rId10"/>
    <p:sldId id="346" r:id="rId11"/>
    <p:sldId id="347" r:id="rId12"/>
    <p:sldId id="332" r:id="rId13"/>
    <p:sldId id="348" r:id="rId14"/>
    <p:sldId id="349" r:id="rId15"/>
    <p:sldId id="343" r:id="rId16"/>
    <p:sldId id="336" r:id="rId17"/>
    <p:sldId id="324" r:id="rId18"/>
    <p:sldId id="351" r:id="rId19"/>
    <p:sldId id="337" r:id="rId20"/>
    <p:sldId id="317" r:id="rId21"/>
    <p:sldId id="301" r:id="rId22"/>
    <p:sldId id="302" r:id="rId23"/>
    <p:sldId id="304" r:id="rId24"/>
    <p:sldId id="370" r:id="rId25"/>
    <p:sldId id="310" r:id="rId26"/>
    <p:sldId id="308" r:id="rId27"/>
    <p:sldId id="307" r:id="rId28"/>
    <p:sldId id="329" r:id="rId29"/>
    <p:sldId id="369" r:id="rId30"/>
    <p:sldId id="366" r:id="rId31"/>
    <p:sldId id="352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7" r:id="rId45"/>
    <p:sldId id="368" r:id="rId46"/>
    <p:sldId id="353" r:id="rId4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525" autoAdjust="0"/>
  </p:normalViewPr>
  <p:slideViewPr>
    <p:cSldViewPr showGuides="1">
      <p:cViewPr varScale="1">
        <p:scale>
          <a:sx n="76" d="100"/>
          <a:sy n="76" d="100"/>
        </p:scale>
        <p:origin x="998" y="58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05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AF0A7B-8C85-4495-B7DB-D06DEB9D621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2C6468-3B2E-46E8-8BC2-E8B666FBD524}">
      <dgm:prSet custT="1"/>
      <dgm:spPr/>
      <dgm:t>
        <a:bodyPr/>
        <a:lstStyle/>
        <a:p>
          <a:r>
            <a:rPr lang="ru-RU" sz="2000" b="1" dirty="0" smtClean="0"/>
            <a:t>Соответствие современным потребностям</a:t>
          </a:r>
        </a:p>
        <a:p>
          <a:r>
            <a:rPr lang="ru-RU" sz="1900" dirty="0" smtClean="0">
              <a:solidFill>
                <a:srgbClr val="FF0000"/>
              </a:solidFill>
            </a:rPr>
            <a:t>(Программы должны включать актуальные знания и навыки, востребованные на рынке труда и в обществе) </a:t>
          </a:r>
          <a:endParaRPr lang="ru-RU" sz="1900" dirty="0">
            <a:solidFill>
              <a:srgbClr val="FF0000"/>
            </a:solidFill>
          </a:endParaRPr>
        </a:p>
      </dgm:t>
    </dgm:pt>
    <dgm:pt modelId="{4FDA0CCA-A087-4CC0-B58D-D0E6504A7640}" type="parTrans" cxnId="{310B0F85-75E2-47D3-AA23-5D14B5B661E6}">
      <dgm:prSet/>
      <dgm:spPr/>
      <dgm:t>
        <a:bodyPr/>
        <a:lstStyle/>
        <a:p>
          <a:endParaRPr lang="ru-RU"/>
        </a:p>
      </dgm:t>
    </dgm:pt>
    <dgm:pt modelId="{FDC535C2-2555-417A-82F4-36F02F42B29A}" type="sibTrans" cxnId="{310B0F85-75E2-47D3-AA23-5D14B5B661E6}">
      <dgm:prSet/>
      <dgm:spPr/>
      <dgm:t>
        <a:bodyPr/>
        <a:lstStyle/>
        <a:p>
          <a:endParaRPr lang="ru-RU"/>
        </a:p>
      </dgm:t>
    </dgm:pt>
    <dgm:pt modelId="{93A35788-283D-4BB9-B728-C1AFBB2C102D}">
      <dgm:prSet custT="1"/>
      <dgm:spPr/>
      <dgm:t>
        <a:bodyPr/>
        <a:lstStyle/>
        <a:p>
          <a:r>
            <a:rPr lang="ru-RU" sz="2000" b="1" dirty="0" smtClean="0"/>
            <a:t>Гибкость и </a:t>
          </a:r>
          <a:r>
            <a:rPr lang="ru-RU" sz="2000" b="1" dirty="0" err="1" smtClean="0"/>
            <a:t>адаптируемость</a:t>
          </a:r>
          <a:endParaRPr lang="ru-RU" sz="2000" b="1" dirty="0" smtClean="0"/>
        </a:p>
        <a:p>
          <a:r>
            <a:rPr lang="ru-RU" sz="1900" dirty="0" smtClean="0">
              <a:solidFill>
                <a:srgbClr val="FF0000"/>
              </a:solidFill>
            </a:rPr>
            <a:t>(Программы должны включать элементы, позволяющие обучающимся развиваться в условиях неопределенности и быстрых изменений )</a:t>
          </a:r>
          <a:endParaRPr lang="ru-RU" sz="1900" dirty="0">
            <a:solidFill>
              <a:srgbClr val="FF0000"/>
            </a:solidFill>
          </a:endParaRPr>
        </a:p>
      </dgm:t>
    </dgm:pt>
    <dgm:pt modelId="{D312C72B-A8E6-407B-B512-EAED46FC7D2D}" type="parTrans" cxnId="{34765644-A608-4586-9541-3B87A67F9546}">
      <dgm:prSet/>
      <dgm:spPr/>
      <dgm:t>
        <a:bodyPr/>
        <a:lstStyle/>
        <a:p>
          <a:endParaRPr lang="ru-RU"/>
        </a:p>
      </dgm:t>
    </dgm:pt>
    <dgm:pt modelId="{DBCED722-E135-4A26-9A33-72A777B1AC27}" type="sibTrans" cxnId="{34765644-A608-4586-9541-3B87A67F9546}">
      <dgm:prSet/>
      <dgm:spPr/>
      <dgm:t>
        <a:bodyPr/>
        <a:lstStyle/>
        <a:p>
          <a:endParaRPr lang="ru-RU"/>
        </a:p>
      </dgm:t>
    </dgm:pt>
    <dgm:pt modelId="{058FEC0C-E7D2-4284-9E76-42B132D1A5D5}">
      <dgm:prSet custT="1"/>
      <dgm:spPr/>
      <dgm:t>
        <a:bodyPr/>
        <a:lstStyle/>
        <a:p>
          <a:r>
            <a:rPr lang="ru-RU" sz="2000" b="1" dirty="0" err="1" smtClean="0"/>
            <a:t>Междисципли-нарность</a:t>
          </a:r>
          <a:endParaRPr lang="ru-RU" sz="2000" b="1" dirty="0" smtClean="0"/>
        </a:p>
        <a:p>
          <a:r>
            <a:rPr lang="ru-RU" sz="2000" b="0" dirty="0" smtClean="0">
              <a:solidFill>
                <a:srgbClr val="FF0000"/>
              </a:solidFill>
            </a:rPr>
            <a:t>(Программы требуют комплексного подхода, объединяющего знания из разных областей)</a:t>
          </a:r>
          <a:endParaRPr lang="ru-RU" sz="2400" b="0" dirty="0">
            <a:solidFill>
              <a:srgbClr val="FF0000"/>
            </a:solidFill>
          </a:endParaRPr>
        </a:p>
      </dgm:t>
    </dgm:pt>
    <dgm:pt modelId="{9F05D583-DC4D-46E9-BFA6-8C9BD48C812A}" type="parTrans" cxnId="{B24CAF68-CBF0-4EEF-A375-6291A2839CC1}">
      <dgm:prSet/>
      <dgm:spPr/>
      <dgm:t>
        <a:bodyPr/>
        <a:lstStyle/>
        <a:p>
          <a:endParaRPr lang="ru-RU"/>
        </a:p>
      </dgm:t>
    </dgm:pt>
    <dgm:pt modelId="{63384048-0DCE-4F0C-9D2E-2AA65C9F6D91}" type="sibTrans" cxnId="{B24CAF68-CBF0-4EEF-A375-6291A2839CC1}">
      <dgm:prSet/>
      <dgm:spPr/>
      <dgm:t>
        <a:bodyPr/>
        <a:lstStyle/>
        <a:p>
          <a:endParaRPr lang="ru-RU"/>
        </a:p>
      </dgm:t>
    </dgm:pt>
    <dgm:pt modelId="{8FF0A5F8-5BE2-4C8C-B72B-294498BA1AFC}" type="pres">
      <dgm:prSet presAssocID="{BDAF0A7B-8C85-4495-B7DB-D06DEB9D62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E19013-7221-48C6-B1BD-38A195DF3517}" type="pres">
      <dgm:prSet presAssocID="{152C6468-3B2E-46E8-8BC2-E8B666FBD524}" presName="Name5" presStyleLbl="vennNode1" presStyleIdx="0" presStyleCnt="3" custLinFactNeighborX="3250" custLinFactNeighborY="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A4684-F3ED-4892-850D-651402232244}" type="pres">
      <dgm:prSet presAssocID="{FDC535C2-2555-417A-82F4-36F02F42B29A}" presName="space" presStyleCnt="0"/>
      <dgm:spPr/>
    </dgm:pt>
    <dgm:pt modelId="{2ED692A3-4B4D-4143-B1EB-CF9985D159EA}" type="pres">
      <dgm:prSet presAssocID="{93A35788-283D-4BB9-B728-C1AFBB2C102D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4D81-11B4-49F6-9B6C-6E9498E6C53B}" type="pres">
      <dgm:prSet presAssocID="{DBCED722-E135-4A26-9A33-72A777B1AC27}" presName="space" presStyleCnt="0"/>
      <dgm:spPr/>
    </dgm:pt>
    <dgm:pt modelId="{CC8F6EEF-5124-4C0A-8003-415ABCF6ACF7}" type="pres">
      <dgm:prSet presAssocID="{058FEC0C-E7D2-4284-9E76-42B132D1A5D5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9ED37B-5911-4DB4-B8DA-BB4CA46B0E2D}" type="presOf" srcId="{93A35788-283D-4BB9-B728-C1AFBB2C102D}" destId="{2ED692A3-4B4D-4143-B1EB-CF9985D159EA}" srcOrd="0" destOrd="0" presId="urn:microsoft.com/office/officeart/2005/8/layout/venn3"/>
    <dgm:cxn modelId="{34765644-A608-4586-9541-3B87A67F9546}" srcId="{BDAF0A7B-8C85-4495-B7DB-D06DEB9D6214}" destId="{93A35788-283D-4BB9-B728-C1AFBB2C102D}" srcOrd="1" destOrd="0" parTransId="{D312C72B-A8E6-407B-B512-EAED46FC7D2D}" sibTransId="{DBCED722-E135-4A26-9A33-72A777B1AC27}"/>
    <dgm:cxn modelId="{03FF70C0-C27A-4993-B9AF-16C1715C1702}" type="presOf" srcId="{BDAF0A7B-8C85-4495-B7DB-D06DEB9D6214}" destId="{8FF0A5F8-5BE2-4C8C-B72B-294498BA1AFC}" srcOrd="0" destOrd="0" presId="urn:microsoft.com/office/officeart/2005/8/layout/venn3"/>
    <dgm:cxn modelId="{310B0F85-75E2-47D3-AA23-5D14B5B661E6}" srcId="{BDAF0A7B-8C85-4495-B7DB-D06DEB9D6214}" destId="{152C6468-3B2E-46E8-8BC2-E8B666FBD524}" srcOrd="0" destOrd="0" parTransId="{4FDA0CCA-A087-4CC0-B58D-D0E6504A7640}" sibTransId="{FDC535C2-2555-417A-82F4-36F02F42B29A}"/>
    <dgm:cxn modelId="{2DDF92B6-6B64-447D-81B4-CB9537B14F3A}" type="presOf" srcId="{058FEC0C-E7D2-4284-9E76-42B132D1A5D5}" destId="{CC8F6EEF-5124-4C0A-8003-415ABCF6ACF7}" srcOrd="0" destOrd="0" presId="urn:microsoft.com/office/officeart/2005/8/layout/venn3"/>
    <dgm:cxn modelId="{8EAEE7A0-E947-4D9D-B9BC-37B5DE20D86A}" type="presOf" srcId="{152C6468-3B2E-46E8-8BC2-E8B666FBD524}" destId="{5CE19013-7221-48C6-B1BD-38A195DF3517}" srcOrd="0" destOrd="0" presId="urn:microsoft.com/office/officeart/2005/8/layout/venn3"/>
    <dgm:cxn modelId="{B24CAF68-CBF0-4EEF-A375-6291A2839CC1}" srcId="{BDAF0A7B-8C85-4495-B7DB-D06DEB9D6214}" destId="{058FEC0C-E7D2-4284-9E76-42B132D1A5D5}" srcOrd="2" destOrd="0" parTransId="{9F05D583-DC4D-46E9-BFA6-8C9BD48C812A}" sibTransId="{63384048-0DCE-4F0C-9D2E-2AA65C9F6D91}"/>
    <dgm:cxn modelId="{8EC17495-7336-48D5-B333-BA18848AAFC4}" type="presParOf" srcId="{8FF0A5F8-5BE2-4C8C-B72B-294498BA1AFC}" destId="{5CE19013-7221-48C6-B1BD-38A195DF3517}" srcOrd="0" destOrd="0" presId="urn:microsoft.com/office/officeart/2005/8/layout/venn3"/>
    <dgm:cxn modelId="{76B12775-A977-4CB1-9105-4EB1DED8ACC9}" type="presParOf" srcId="{8FF0A5F8-5BE2-4C8C-B72B-294498BA1AFC}" destId="{A55A4684-F3ED-4892-850D-651402232244}" srcOrd="1" destOrd="0" presId="urn:microsoft.com/office/officeart/2005/8/layout/venn3"/>
    <dgm:cxn modelId="{9BC55A0B-37D3-461E-BB98-0A1FAA6D293E}" type="presParOf" srcId="{8FF0A5F8-5BE2-4C8C-B72B-294498BA1AFC}" destId="{2ED692A3-4B4D-4143-B1EB-CF9985D159EA}" srcOrd="2" destOrd="0" presId="urn:microsoft.com/office/officeart/2005/8/layout/venn3"/>
    <dgm:cxn modelId="{601517A8-F550-40BC-BA35-3A05AB54152B}" type="presParOf" srcId="{8FF0A5F8-5BE2-4C8C-B72B-294498BA1AFC}" destId="{0EC34D81-11B4-49F6-9B6C-6E9498E6C53B}" srcOrd="3" destOrd="0" presId="urn:microsoft.com/office/officeart/2005/8/layout/venn3"/>
    <dgm:cxn modelId="{7E43B6F7-CA4B-4BD7-AAFD-297A08161BB0}" type="presParOf" srcId="{8FF0A5F8-5BE2-4C8C-B72B-294498BA1AFC}" destId="{CC8F6EEF-5124-4C0A-8003-415ABCF6ACF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AF0A7B-8C85-4495-B7DB-D06DEB9D621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2C6468-3B2E-46E8-8BC2-E8B666FBD524}">
      <dgm:prSet custT="1"/>
      <dgm:spPr/>
      <dgm:t>
        <a:bodyPr/>
        <a:lstStyle/>
        <a:p>
          <a:r>
            <a:rPr lang="ru-RU" sz="2000" b="1" dirty="0" smtClean="0"/>
            <a:t>Прогнозирование тенденций </a:t>
          </a:r>
          <a:r>
            <a:rPr lang="ru-RU" sz="1900" dirty="0" smtClean="0">
              <a:solidFill>
                <a:srgbClr val="FF0000"/>
              </a:solidFill>
            </a:rPr>
            <a:t>(Выпускник быть готовыми к будущим изменениям и иметь конкурентное преимущество на рынке труда) </a:t>
          </a:r>
          <a:endParaRPr lang="ru-RU" sz="1900" dirty="0">
            <a:solidFill>
              <a:srgbClr val="FF0000"/>
            </a:solidFill>
          </a:endParaRPr>
        </a:p>
      </dgm:t>
    </dgm:pt>
    <dgm:pt modelId="{4FDA0CCA-A087-4CC0-B58D-D0E6504A7640}" type="parTrans" cxnId="{310B0F85-75E2-47D3-AA23-5D14B5B661E6}">
      <dgm:prSet/>
      <dgm:spPr/>
      <dgm:t>
        <a:bodyPr/>
        <a:lstStyle/>
        <a:p>
          <a:endParaRPr lang="ru-RU"/>
        </a:p>
      </dgm:t>
    </dgm:pt>
    <dgm:pt modelId="{FDC535C2-2555-417A-82F4-36F02F42B29A}" type="sibTrans" cxnId="{310B0F85-75E2-47D3-AA23-5D14B5B661E6}">
      <dgm:prSet/>
      <dgm:spPr/>
      <dgm:t>
        <a:bodyPr/>
        <a:lstStyle/>
        <a:p>
          <a:endParaRPr lang="ru-RU"/>
        </a:p>
      </dgm:t>
    </dgm:pt>
    <dgm:pt modelId="{93A35788-283D-4BB9-B728-C1AFBB2C102D}">
      <dgm:prSet custT="1"/>
      <dgm:spPr/>
      <dgm:t>
        <a:bodyPr/>
        <a:lstStyle/>
        <a:p>
          <a:r>
            <a:rPr lang="ru-RU" sz="2000" b="1" dirty="0" smtClean="0"/>
            <a:t>Подготовка к изменениям</a:t>
          </a:r>
        </a:p>
        <a:p>
          <a:r>
            <a:rPr lang="ru-RU" sz="2000" b="1" dirty="0" smtClean="0"/>
            <a:t> </a:t>
          </a:r>
          <a:r>
            <a:rPr lang="ru-RU" sz="1900" dirty="0" smtClean="0">
              <a:solidFill>
                <a:srgbClr val="FF0000"/>
              </a:solidFill>
            </a:rPr>
            <a:t>(Выпускники должны приобретать навыки, необходимые для адаптации к новым условиям: критическое мышление, креативность, умение работать в команде, коммуникативные навыки и другие )</a:t>
          </a:r>
          <a:endParaRPr lang="ru-RU" sz="1900" dirty="0">
            <a:solidFill>
              <a:srgbClr val="FF0000"/>
            </a:solidFill>
          </a:endParaRPr>
        </a:p>
      </dgm:t>
    </dgm:pt>
    <dgm:pt modelId="{D312C72B-A8E6-407B-B512-EAED46FC7D2D}" type="parTrans" cxnId="{34765644-A608-4586-9541-3B87A67F9546}">
      <dgm:prSet/>
      <dgm:spPr/>
      <dgm:t>
        <a:bodyPr/>
        <a:lstStyle/>
        <a:p>
          <a:endParaRPr lang="ru-RU"/>
        </a:p>
      </dgm:t>
    </dgm:pt>
    <dgm:pt modelId="{DBCED722-E135-4A26-9A33-72A777B1AC27}" type="sibTrans" cxnId="{34765644-A608-4586-9541-3B87A67F9546}">
      <dgm:prSet/>
      <dgm:spPr/>
      <dgm:t>
        <a:bodyPr/>
        <a:lstStyle/>
        <a:p>
          <a:endParaRPr lang="ru-RU"/>
        </a:p>
      </dgm:t>
    </dgm:pt>
    <dgm:pt modelId="{058FEC0C-E7D2-4284-9E76-42B132D1A5D5}">
      <dgm:prSet custT="1"/>
      <dgm:spPr/>
      <dgm:t>
        <a:bodyPr/>
        <a:lstStyle/>
        <a:p>
          <a:r>
            <a:rPr lang="ru-RU" sz="2000" b="1" dirty="0" smtClean="0"/>
            <a:t>Технологическая грамотность</a:t>
          </a:r>
        </a:p>
        <a:p>
          <a:r>
            <a:rPr lang="ru-RU" sz="2000" b="0" dirty="0" smtClean="0">
              <a:solidFill>
                <a:srgbClr val="FF0000"/>
              </a:solidFill>
            </a:rPr>
            <a:t>(Технологии стремительно развиваются, и выпускники должны уметь применять их в своей профессиональной деятельности)</a:t>
          </a:r>
          <a:endParaRPr lang="ru-RU" sz="2400" b="0" dirty="0">
            <a:solidFill>
              <a:srgbClr val="FF0000"/>
            </a:solidFill>
          </a:endParaRPr>
        </a:p>
      </dgm:t>
    </dgm:pt>
    <dgm:pt modelId="{9F05D583-DC4D-46E9-BFA6-8C9BD48C812A}" type="parTrans" cxnId="{B24CAF68-CBF0-4EEF-A375-6291A2839CC1}">
      <dgm:prSet/>
      <dgm:spPr/>
      <dgm:t>
        <a:bodyPr/>
        <a:lstStyle/>
        <a:p>
          <a:endParaRPr lang="ru-RU"/>
        </a:p>
      </dgm:t>
    </dgm:pt>
    <dgm:pt modelId="{63384048-0DCE-4F0C-9D2E-2AA65C9F6D91}" type="sibTrans" cxnId="{B24CAF68-CBF0-4EEF-A375-6291A2839CC1}">
      <dgm:prSet/>
      <dgm:spPr/>
      <dgm:t>
        <a:bodyPr/>
        <a:lstStyle/>
        <a:p>
          <a:endParaRPr lang="ru-RU"/>
        </a:p>
      </dgm:t>
    </dgm:pt>
    <dgm:pt modelId="{8FF0A5F8-5BE2-4C8C-B72B-294498BA1AFC}" type="pres">
      <dgm:prSet presAssocID="{BDAF0A7B-8C85-4495-B7DB-D06DEB9D62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E19013-7221-48C6-B1BD-38A195DF3517}" type="pres">
      <dgm:prSet presAssocID="{152C6468-3B2E-46E8-8BC2-E8B666FBD524}" presName="Name5" presStyleLbl="vennNode1" presStyleIdx="0" presStyleCnt="3" custLinFactNeighborX="3250" custLinFactNeighborY="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A4684-F3ED-4892-850D-651402232244}" type="pres">
      <dgm:prSet presAssocID="{FDC535C2-2555-417A-82F4-36F02F42B29A}" presName="space" presStyleCnt="0"/>
      <dgm:spPr/>
    </dgm:pt>
    <dgm:pt modelId="{2ED692A3-4B4D-4143-B1EB-CF9985D159EA}" type="pres">
      <dgm:prSet presAssocID="{93A35788-283D-4BB9-B728-C1AFBB2C102D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4D81-11B4-49F6-9B6C-6E9498E6C53B}" type="pres">
      <dgm:prSet presAssocID="{DBCED722-E135-4A26-9A33-72A777B1AC27}" presName="space" presStyleCnt="0"/>
      <dgm:spPr/>
    </dgm:pt>
    <dgm:pt modelId="{CC8F6EEF-5124-4C0A-8003-415ABCF6ACF7}" type="pres">
      <dgm:prSet presAssocID="{058FEC0C-E7D2-4284-9E76-42B132D1A5D5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9ED37B-5911-4DB4-B8DA-BB4CA46B0E2D}" type="presOf" srcId="{93A35788-283D-4BB9-B728-C1AFBB2C102D}" destId="{2ED692A3-4B4D-4143-B1EB-CF9985D159EA}" srcOrd="0" destOrd="0" presId="urn:microsoft.com/office/officeart/2005/8/layout/venn3"/>
    <dgm:cxn modelId="{34765644-A608-4586-9541-3B87A67F9546}" srcId="{BDAF0A7B-8C85-4495-B7DB-D06DEB9D6214}" destId="{93A35788-283D-4BB9-B728-C1AFBB2C102D}" srcOrd="1" destOrd="0" parTransId="{D312C72B-A8E6-407B-B512-EAED46FC7D2D}" sibTransId="{DBCED722-E135-4A26-9A33-72A777B1AC27}"/>
    <dgm:cxn modelId="{03FF70C0-C27A-4993-B9AF-16C1715C1702}" type="presOf" srcId="{BDAF0A7B-8C85-4495-B7DB-D06DEB9D6214}" destId="{8FF0A5F8-5BE2-4C8C-B72B-294498BA1AFC}" srcOrd="0" destOrd="0" presId="urn:microsoft.com/office/officeart/2005/8/layout/venn3"/>
    <dgm:cxn modelId="{310B0F85-75E2-47D3-AA23-5D14B5B661E6}" srcId="{BDAF0A7B-8C85-4495-B7DB-D06DEB9D6214}" destId="{152C6468-3B2E-46E8-8BC2-E8B666FBD524}" srcOrd="0" destOrd="0" parTransId="{4FDA0CCA-A087-4CC0-B58D-D0E6504A7640}" sibTransId="{FDC535C2-2555-417A-82F4-36F02F42B29A}"/>
    <dgm:cxn modelId="{2DDF92B6-6B64-447D-81B4-CB9537B14F3A}" type="presOf" srcId="{058FEC0C-E7D2-4284-9E76-42B132D1A5D5}" destId="{CC8F6EEF-5124-4C0A-8003-415ABCF6ACF7}" srcOrd="0" destOrd="0" presId="urn:microsoft.com/office/officeart/2005/8/layout/venn3"/>
    <dgm:cxn modelId="{8EAEE7A0-E947-4D9D-B9BC-37B5DE20D86A}" type="presOf" srcId="{152C6468-3B2E-46E8-8BC2-E8B666FBD524}" destId="{5CE19013-7221-48C6-B1BD-38A195DF3517}" srcOrd="0" destOrd="0" presId="urn:microsoft.com/office/officeart/2005/8/layout/venn3"/>
    <dgm:cxn modelId="{B24CAF68-CBF0-4EEF-A375-6291A2839CC1}" srcId="{BDAF0A7B-8C85-4495-B7DB-D06DEB9D6214}" destId="{058FEC0C-E7D2-4284-9E76-42B132D1A5D5}" srcOrd="2" destOrd="0" parTransId="{9F05D583-DC4D-46E9-BFA6-8C9BD48C812A}" sibTransId="{63384048-0DCE-4F0C-9D2E-2AA65C9F6D91}"/>
    <dgm:cxn modelId="{8EC17495-7336-48D5-B333-BA18848AAFC4}" type="presParOf" srcId="{8FF0A5F8-5BE2-4C8C-B72B-294498BA1AFC}" destId="{5CE19013-7221-48C6-B1BD-38A195DF3517}" srcOrd="0" destOrd="0" presId="urn:microsoft.com/office/officeart/2005/8/layout/venn3"/>
    <dgm:cxn modelId="{76B12775-A977-4CB1-9105-4EB1DED8ACC9}" type="presParOf" srcId="{8FF0A5F8-5BE2-4C8C-B72B-294498BA1AFC}" destId="{A55A4684-F3ED-4892-850D-651402232244}" srcOrd="1" destOrd="0" presId="urn:microsoft.com/office/officeart/2005/8/layout/venn3"/>
    <dgm:cxn modelId="{9BC55A0B-37D3-461E-BB98-0A1FAA6D293E}" type="presParOf" srcId="{8FF0A5F8-5BE2-4C8C-B72B-294498BA1AFC}" destId="{2ED692A3-4B4D-4143-B1EB-CF9985D159EA}" srcOrd="2" destOrd="0" presId="urn:microsoft.com/office/officeart/2005/8/layout/venn3"/>
    <dgm:cxn modelId="{601517A8-F550-40BC-BA35-3A05AB54152B}" type="presParOf" srcId="{8FF0A5F8-5BE2-4C8C-B72B-294498BA1AFC}" destId="{0EC34D81-11B4-49F6-9B6C-6E9498E6C53B}" srcOrd="3" destOrd="0" presId="urn:microsoft.com/office/officeart/2005/8/layout/venn3"/>
    <dgm:cxn modelId="{7E43B6F7-CA4B-4BD7-AAFD-297A08161BB0}" type="presParOf" srcId="{8FF0A5F8-5BE2-4C8C-B72B-294498BA1AFC}" destId="{CC8F6EEF-5124-4C0A-8003-415ABCF6ACF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4661F5-F418-4CF8-84EC-9B96EBE13C9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A56FAD-B9C1-4655-B9F8-1F0D3A2FF181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Неравенство в доступе к образованию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F4873D-055E-49AC-9CF5-90030D6A2DC6}" type="parTrans" cxnId="{8DB8FB10-CFD9-444A-87A7-DC8BC31387BE}">
      <dgm:prSet/>
      <dgm:spPr/>
      <dgm:t>
        <a:bodyPr/>
        <a:lstStyle/>
        <a:p>
          <a:endParaRPr lang="ru-RU"/>
        </a:p>
      </dgm:t>
    </dgm:pt>
    <dgm:pt modelId="{9CC43943-ED1D-4253-9F9D-E769A5647F1B}" type="sibTrans" cxnId="{8DB8FB10-CFD9-444A-87A7-DC8BC31387BE}">
      <dgm:prSet/>
      <dgm:spPr/>
      <dgm:t>
        <a:bodyPr/>
        <a:lstStyle/>
        <a:p>
          <a:endParaRPr lang="ru-RU"/>
        </a:p>
      </dgm:t>
    </dgm:pt>
    <dgm:pt modelId="{8091D1F4-D3A9-49A4-811E-FED6BBBC4B16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и несогласованность учебных материалов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8741B-6419-482E-9330-179DBAD20771}" type="parTrans" cxnId="{87CBD4B4-EEF6-4D44-9E33-50F7A3F2FDD2}">
      <dgm:prSet/>
      <dgm:spPr/>
      <dgm:t>
        <a:bodyPr/>
        <a:lstStyle/>
        <a:p>
          <a:endParaRPr lang="ru-RU"/>
        </a:p>
      </dgm:t>
    </dgm:pt>
    <dgm:pt modelId="{B743F737-D417-4726-97CD-2FDD32C608ED}" type="sibTrans" cxnId="{87CBD4B4-EEF6-4D44-9E33-50F7A3F2FDD2}">
      <dgm:prSet/>
      <dgm:spPr/>
      <dgm:t>
        <a:bodyPr/>
        <a:lstStyle/>
        <a:p>
          <a:endParaRPr lang="ru-RU"/>
        </a:p>
      </dgm:t>
    </dgm:pt>
    <dgm:pt modelId="{A3E21AF4-60BD-44B5-85F5-344D419DEF2E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Ограниченные ресурсы для учителей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0D199-6F82-48ED-8D04-2CD2016C24D8}" type="parTrans" cxnId="{4ADBCF77-1BA2-4B1A-8DCD-CE68E00395C5}">
      <dgm:prSet/>
      <dgm:spPr/>
      <dgm:t>
        <a:bodyPr/>
        <a:lstStyle/>
        <a:p>
          <a:endParaRPr lang="ru-RU"/>
        </a:p>
      </dgm:t>
    </dgm:pt>
    <dgm:pt modelId="{B213C862-B1F4-4493-99A4-B7E5412BE94B}" type="sibTrans" cxnId="{4ADBCF77-1BA2-4B1A-8DCD-CE68E00395C5}">
      <dgm:prSet/>
      <dgm:spPr/>
      <dgm:t>
        <a:bodyPr/>
        <a:lstStyle/>
        <a:p>
          <a:endParaRPr lang="ru-RU"/>
        </a:p>
      </dgm:t>
    </dgm:pt>
    <dgm:pt modelId="{90B5E0F5-5162-439E-9A4E-48DF0A4F03C6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Проблемы с оцениванием и стандартизацией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8BA0E-AEBF-4EB1-A674-DA244001A1FB}" type="parTrans" cxnId="{86A381D2-F081-417F-BEF4-1F490B7D4B19}">
      <dgm:prSet/>
      <dgm:spPr/>
      <dgm:t>
        <a:bodyPr/>
        <a:lstStyle/>
        <a:p>
          <a:endParaRPr lang="ru-RU"/>
        </a:p>
      </dgm:t>
    </dgm:pt>
    <dgm:pt modelId="{2507DBC2-FA3E-451B-98D2-84C53681426D}" type="sibTrans" cxnId="{86A381D2-F081-417F-BEF4-1F490B7D4B19}">
      <dgm:prSet/>
      <dgm:spPr/>
      <dgm:t>
        <a:bodyPr/>
        <a:lstStyle/>
        <a:p>
          <a:endParaRPr lang="ru-RU"/>
        </a:p>
      </dgm:t>
    </dgm:pt>
    <dgm:pt modelId="{9D2E7B4F-FC50-4F75-886E-085E924D6E57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Риски недостоверной информации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244D2-3E52-4022-B7DB-6675E3132253}" type="parTrans" cxnId="{AAD0BD06-17FE-4DF5-BCAF-1651ACC6B0EA}">
      <dgm:prSet/>
      <dgm:spPr/>
      <dgm:t>
        <a:bodyPr/>
        <a:lstStyle/>
        <a:p>
          <a:endParaRPr lang="ru-RU"/>
        </a:p>
      </dgm:t>
    </dgm:pt>
    <dgm:pt modelId="{3DCAF9B5-B7BE-4D0C-986D-B6F762C8CFAB}" type="sibTrans" cxnId="{AAD0BD06-17FE-4DF5-BCAF-1651ACC6B0EA}">
      <dgm:prSet/>
      <dgm:spPr/>
      <dgm:t>
        <a:bodyPr/>
        <a:lstStyle/>
        <a:p>
          <a:endParaRPr lang="ru-RU"/>
        </a:p>
      </dgm:t>
    </dgm:pt>
    <dgm:pt modelId="{C3A6AC88-F9E5-4E6E-BE1D-87C81AE11288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Высокая стоимость альтернативных учебников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73874-2969-4F7E-B78A-2BFA455E66C2}" type="parTrans" cxnId="{6628B04E-7F38-42DC-9780-4E4814C76EE7}">
      <dgm:prSet/>
      <dgm:spPr/>
      <dgm:t>
        <a:bodyPr/>
        <a:lstStyle/>
        <a:p>
          <a:endParaRPr lang="ru-RU"/>
        </a:p>
      </dgm:t>
    </dgm:pt>
    <dgm:pt modelId="{3333A45F-D818-4AD4-BE0E-B6A5F74EACE1}" type="sibTrans" cxnId="{6628B04E-7F38-42DC-9780-4E4814C76EE7}">
      <dgm:prSet/>
      <dgm:spPr/>
      <dgm:t>
        <a:bodyPr/>
        <a:lstStyle/>
        <a:p>
          <a:endParaRPr lang="ru-RU"/>
        </a:p>
      </dgm:t>
    </dgm:pt>
    <dgm:pt modelId="{0822609E-87BB-44D7-84C9-EC43A972256E}" type="pres">
      <dgm:prSet presAssocID="{0F4661F5-F418-4CF8-84EC-9B96EBE13C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84DCF4-0B14-4EAD-BEA4-D79AC64D7611}" type="pres">
      <dgm:prSet presAssocID="{A5A56FAD-B9C1-4655-B9F8-1F0D3A2FF18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08865-90A7-4564-9787-57D15DAD86EE}" type="pres">
      <dgm:prSet presAssocID="{9CC43943-ED1D-4253-9F9D-E769A5647F1B}" presName="sibTrans" presStyleCnt="0"/>
      <dgm:spPr/>
    </dgm:pt>
    <dgm:pt modelId="{441CD8D0-528B-4385-BB6D-2B2EEA4031F1}" type="pres">
      <dgm:prSet presAssocID="{8091D1F4-D3A9-49A4-811E-FED6BBBC4B1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DDB8C-818C-43C0-AEE5-4192A0EE751D}" type="pres">
      <dgm:prSet presAssocID="{B743F737-D417-4726-97CD-2FDD32C608ED}" presName="sibTrans" presStyleCnt="0"/>
      <dgm:spPr/>
    </dgm:pt>
    <dgm:pt modelId="{0E486389-6B9A-4347-A075-0F52B74BA937}" type="pres">
      <dgm:prSet presAssocID="{A3E21AF4-60BD-44B5-85F5-344D419DEF2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1A90E-DEA4-425D-A8C0-807510221785}" type="pres">
      <dgm:prSet presAssocID="{B213C862-B1F4-4493-99A4-B7E5412BE94B}" presName="sibTrans" presStyleCnt="0"/>
      <dgm:spPr/>
    </dgm:pt>
    <dgm:pt modelId="{B782F6F6-5EFE-4B13-B7ED-050430A65084}" type="pres">
      <dgm:prSet presAssocID="{C3A6AC88-F9E5-4E6E-BE1D-87C81AE1128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023ED-203A-4CB2-94BB-CD8628A81B9B}" type="pres">
      <dgm:prSet presAssocID="{3333A45F-D818-4AD4-BE0E-B6A5F74EACE1}" presName="sibTrans" presStyleCnt="0"/>
      <dgm:spPr/>
    </dgm:pt>
    <dgm:pt modelId="{A097B337-EC59-4A2D-B2D0-A7F2F5376957}" type="pres">
      <dgm:prSet presAssocID="{90B5E0F5-5162-439E-9A4E-48DF0A4F03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D963A-7520-484B-91B0-9652B6D9B9FB}" type="pres">
      <dgm:prSet presAssocID="{2507DBC2-FA3E-451B-98D2-84C53681426D}" presName="sibTrans" presStyleCnt="0"/>
      <dgm:spPr/>
    </dgm:pt>
    <dgm:pt modelId="{836D70EE-BF06-4061-87BA-4738B670C1DF}" type="pres">
      <dgm:prSet presAssocID="{9D2E7B4F-FC50-4F75-886E-085E924D6E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D0BD06-17FE-4DF5-BCAF-1651ACC6B0EA}" srcId="{0F4661F5-F418-4CF8-84EC-9B96EBE13C9F}" destId="{9D2E7B4F-FC50-4F75-886E-085E924D6E57}" srcOrd="5" destOrd="0" parTransId="{0D2244D2-3E52-4022-B7DB-6675E3132253}" sibTransId="{3DCAF9B5-B7BE-4D0C-986D-B6F762C8CFAB}"/>
    <dgm:cxn modelId="{E15ED32B-7F98-4877-8F6A-B5685FB536B1}" type="presOf" srcId="{90B5E0F5-5162-439E-9A4E-48DF0A4F03C6}" destId="{A097B337-EC59-4A2D-B2D0-A7F2F5376957}" srcOrd="0" destOrd="0" presId="urn:microsoft.com/office/officeart/2005/8/layout/default"/>
    <dgm:cxn modelId="{87CBD4B4-EEF6-4D44-9E33-50F7A3F2FDD2}" srcId="{0F4661F5-F418-4CF8-84EC-9B96EBE13C9F}" destId="{8091D1F4-D3A9-49A4-811E-FED6BBBC4B16}" srcOrd="1" destOrd="0" parTransId="{10C8741B-6419-482E-9330-179DBAD20771}" sibTransId="{B743F737-D417-4726-97CD-2FDD32C608ED}"/>
    <dgm:cxn modelId="{86A381D2-F081-417F-BEF4-1F490B7D4B19}" srcId="{0F4661F5-F418-4CF8-84EC-9B96EBE13C9F}" destId="{90B5E0F5-5162-439E-9A4E-48DF0A4F03C6}" srcOrd="4" destOrd="0" parTransId="{62E8BA0E-AEBF-4EB1-A674-DA244001A1FB}" sibTransId="{2507DBC2-FA3E-451B-98D2-84C53681426D}"/>
    <dgm:cxn modelId="{2EBE9121-5C43-4A65-9FC3-DA25F8D3016C}" type="presOf" srcId="{A5A56FAD-B9C1-4655-B9F8-1F0D3A2FF181}" destId="{1984DCF4-0B14-4EAD-BEA4-D79AC64D7611}" srcOrd="0" destOrd="0" presId="urn:microsoft.com/office/officeart/2005/8/layout/default"/>
    <dgm:cxn modelId="{6628B04E-7F38-42DC-9780-4E4814C76EE7}" srcId="{0F4661F5-F418-4CF8-84EC-9B96EBE13C9F}" destId="{C3A6AC88-F9E5-4E6E-BE1D-87C81AE11288}" srcOrd="3" destOrd="0" parTransId="{B3073874-2969-4F7E-B78A-2BFA455E66C2}" sibTransId="{3333A45F-D818-4AD4-BE0E-B6A5F74EACE1}"/>
    <dgm:cxn modelId="{5DF51A31-98E5-48E7-A662-0F085A069505}" type="presOf" srcId="{8091D1F4-D3A9-49A4-811E-FED6BBBC4B16}" destId="{441CD8D0-528B-4385-BB6D-2B2EEA4031F1}" srcOrd="0" destOrd="0" presId="urn:microsoft.com/office/officeart/2005/8/layout/default"/>
    <dgm:cxn modelId="{7F7B0FBA-042A-4E0D-BD9F-2E7F0C1C42C5}" type="presOf" srcId="{0F4661F5-F418-4CF8-84EC-9B96EBE13C9F}" destId="{0822609E-87BB-44D7-84C9-EC43A972256E}" srcOrd="0" destOrd="0" presId="urn:microsoft.com/office/officeart/2005/8/layout/default"/>
    <dgm:cxn modelId="{15F320B6-AE4D-4909-BE4F-8E47DA80F286}" type="presOf" srcId="{C3A6AC88-F9E5-4E6E-BE1D-87C81AE11288}" destId="{B782F6F6-5EFE-4B13-B7ED-050430A65084}" srcOrd="0" destOrd="0" presId="urn:microsoft.com/office/officeart/2005/8/layout/default"/>
    <dgm:cxn modelId="{FB16965D-03CC-4C88-8EE6-D523B7B41AF8}" type="presOf" srcId="{9D2E7B4F-FC50-4F75-886E-085E924D6E57}" destId="{836D70EE-BF06-4061-87BA-4738B670C1DF}" srcOrd="0" destOrd="0" presId="urn:microsoft.com/office/officeart/2005/8/layout/default"/>
    <dgm:cxn modelId="{8DB8FB10-CFD9-444A-87A7-DC8BC31387BE}" srcId="{0F4661F5-F418-4CF8-84EC-9B96EBE13C9F}" destId="{A5A56FAD-B9C1-4655-B9F8-1F0D3A2FF181}" srcOrd="0" destOrd="0" parTransId="{D0F4873D-055E-49AC-9CF5-90030D6A2DC6}" sibTransId="{9CC43943-ED1D-4253-9F9D-E769A5647F1B}"/>
    <dgm:cxn modelId="{3571B7ED-829F-4091-BD88-28ADDAE6D867}" type="presOf" srcId="{A3E21AF4-60BD-44B5-85F5-344D419DEF2E}" destId="{0E486389-6B9A-4347-A075-0F52B74BA937}" srcOrd="0" destOrd="0" presId="urn:microsoft.com/office/officeart/2005/8/layout/default"/>
    <dgm:cxn modelId="{4ADBCF77-1BA2-4B1A-8DCD-CE68E00395C5}" srcId="{0F4661F5-F418-4CF8-84EC-9B96EBE13C9F}" destId="{A3E21AF4-60BD-44B5-85F5-344D419DEF2E}" srcOrd="2" destOrd="0" parTransId="{34D0D199-6F82-48ED-8D04-2CD2016C24D8}" sibTransId="{B213C862-B1F4-4493-99A4-B7E5412BE94B}"/>
    <dgm:cxn modelId="{88631C65-02BB-4404-B348-A5AC4DA235BD}" type="presParOf" srcId="{0822609E-87BB-44D7-84C9-EC43A972256E}" destId="{1984DCF4-0B14-4EAD-BEA4-D79AC64D7611}" srcOrd="0" destOrd="0" presId="urn:microsoft.com/office/officeart/2005/8/layout/default"/>
    <dgm:cxn modelId="{355FB8A3-1706-4604-88C9-05D90BFC541D}" type="presParOf" srcId="{0822609E-87BB-44D7-84C9-EC43A972256E}" destId="{85108865-90A7-4564-9787-57D15DAD86EE}" srcOrd="1" destOrd="0" presId="urn:microsoft.com/office/officeart/2005/8/layout/default"/>
    <dgm:cxn modelId="{68A381FF-44F5-44E2-85BA-6A478AB18AE8}" type="presParOf" srcId="{0822609E-87BB-44D7-84C9-EC43A972256E}" destId="{441CD8D0-528B-4385-BB6D-2B2EEA4031F1}" srcOrd="2" destOrd="0" presId="urn:microsoft.com/office/officeart/2005/8/layout/default"/>
    <dgm:cxn modelId="{96B447C5-9A4B-4FE5-872F-F2A8AEFA3CA2}" type="presParOf" srcId="{0822609E-87BB-44D7-84C9-EC43A972256E}" destId="{043DDB8C-818C-43C0-AEE5-4192A0EE751D}" srcOrd="3" destOrd="0" presId="urn:microsoft.com/office/officeart/2005/8/layout/default"/>
    <dgm:cxn modelId="{F3B11AF5-DC25-46CD-8A28-80F8DAB1BFDC}" type="presParOf" srcId="{0822609E-87BB-44D7-84C9-EC43A972256E}" destId="{0E486389-6B9A-4347-A075-0F52B74BA937}" srcOrd="4" destOrd="0" presId="urn:microsoft.com/office/officeart/2005/8/layout/default"/>
    <dgm:cxn modelId="{C9B3CFF5-DE17-423C-BAEF-EEE7F0915A30}" type="presParOf" srcId="{0822609E-87BB-44D7-84C9-EC43A972256E}" destId="{32A1A90E-DEA4-425D-A8C0-807510221785}" srcOrd="5" destOrd="0" presId="urn:microsoft.com/office/officeart/2005/8/layout/default"/>
    <dgm:cxn modelId="{4320056A-C784-4168-A9F3-77711D6B0FC0}" type="presParOf" srcId="{0822609E-87BB-44D7-84C9-EC43A972256E}" destId="{B782F6F6-5EFE-4B13-B7ED-050430A65084}" srcOrd="6" destOrd="0" presId="urn:microsoft.com/office/officeart/2005/8/layout/default"/>
    <dgm:cxn modelId="{1204C24F-068F-4A61-BAC2-1F460E415DD2}" type="presParOf" srcId="{0822609E-87BB-44D7-84C9-EC43A972256E}" destId="{E72023ED-203A-4CB2-94BB-CD8628A81B9B}" srcOrd="7" destOrd="0" presId="urn:microsoft.com/office/officeart/2005/8/layout/default"/>
    <dgm:cxn modelId="{9FCCE504-21BA-4FD2-9F8B-39F9B2BB6A80}" type="presParOf" srcId="{0822609E-87BB-44D7-84C9-EC43A972256E}" destId="{A097B337-EC59-4A2D-B2D0-A7F2F5376957}" srcOrd="8" destOrd="0" presId="urn:microsoft.com/office/officeart/2005/8/layout/default"/>
    <dgm:cxn modelId="{B77B6E44-18A3-48AB-BE13-7F96C6BA6B55}" type="presParOf" srcId="{0822609E-87BB-44D7-84C9-EC43A972256E}" destId="{3FAD963A-7520-484B-91B0-9652B6D9B9FB}" srcOrd="9" destOrd="0" presId="urn:microsoft.com/office/officeart/2005/8/layout/default"/>
    <dgm:cxn modelId="{0C1BDF11-8786-47EB-B4A9-C6782E2E63C9}" type="presParOf" srcId="{0822609E-87BB-44D7-84C9-EC43A972256E}" destId="{836D70EE-BF06-4061-87BA-4738B670C1D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81C5B-7730-479E-8E17-E59E015A162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6FEB22-D8CF-4A3B-A5BB-6B94BAFB44B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издание государственных учебников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18D1F4-7ED8-49FF-9461-C559E663BF13}" type="parTrans" cxnId="{E011FDF1-8E74-4DD3-93D6-865A30DCA832}">
      <dgm:prSet/>
      <dgm:spPr/>
      <dgm:t>
        <a:bodyPr/>
        <a:lstStyle/>
        <a:p>
          <a:endParaRPr lang="ru-RU"/>
        </a:p>
      </dgm:t>
    </dgm:pt>
    <dgm:pt modelId="{0E3ED066-2A0A-4D7F-BFDA-001666BC810F}" type="sibTrans" cxnId="{E011FDF1-8E74-4DD3-93D6-865A30DCA832}">
      <dgm:prSet/>
      <dgm:spPr/>
      <dgm:t>
        <a:bodyPr/>
        <a:lstStyle/>
        <a:p>
          <a:endParaRPr lang="ru-RU"/>
        </a:p>
      </dgm:t>
    </dgm:pt>
    <dgm:pt modelId="{D1642643-BCE2-498D-B053-CB9F47107E87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учителей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0DC05-1ACF-4741-9D76-E59E014173CD}" type="parTrans" cxnId="{00D28C50-D60F-481B-9E22-56B6A49DC480}">
      <dgm:prSet/>
      <dgm:spPr/>
      <dgm:t>
        <a:bodyPr/>
        <a:lstStyle/>
        <a:p>
          <a:endParaRPr lang="ru-RU"/>
        </a:p>
      </dgm:t>
    </dgm:pt>
    <dgm:pt modelId="{ED32C9A5-9FFB-4D29-972E-CECC2FF6BBEE}" type="sibTrans" cxnId="{00D28C50-D60F-481B-9E22-56B6A49DC480}">
      <dgm:prSet/>
      <dgm:spPr/>
      <dgm:t>
        <a:bodyPr/>
        <a:lstStyle/>
        <a:p>
          <a:endParaRPr lang="ru-RU"/>
        </a:p>
      </dgm:t>
    </dgm:pt>
    <dgm:pt modelId="{9EA4DC5C-80FC-4673-B452-5252E6C2077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качества частных изданий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0D0AED-2D52-4441-A149-851FE719377F}" type="parTrans" cxnId="{35DD493F-5858-4DBE-B35A-92E3FE987947}">
      <dgm:prSet/>
      <dgm:spPr/>
      <dgm:t>
        <a:bodyPr/>
        <a:lstStyle/>
        <a:p>
          <a:endParaRPr lang="ru-RU"/>
        </a:p>
      </dgm:t>
    </dgm:pt>
    <dgm:pt modelId="{6BCCAD52-C61A-41E2-9EA7-6E3C0C7C3705}" type="sibTrans" cxnId="{35DD493F-5858-4DBE-B35A-92E3FE987947}">
      <dgm:prSet/>
      <dgm:spPr/>
      <dgm:t>
        <a:bodyPr/>
        <a:lstStyle/>
        <a:p>
          <a:endParaRPr lang="ru-RU"/>
        </a:p>
      </dgm:t>
    </dgm:pt>
    <dgm:pt modelId="{F36BFAE7-579F-4C24-A2D2-ED66ADB0CB7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Цифровые ресурсы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F892D-DF2D-49D6-A2C6-FE5801AD4E17}" type="parTrans" cxnId="{CBC133E6-8092-4E2F-9F4E-B7E78C7EF9AA}">
      <dgm:prSet/>
      <dgm:spPr/>
      <dgm:t>
        <a:bodyPr/>
        <a:lstStyle/>
        <a:p>
          <a:endParaRPr lang="ru-RU"/>
        </a:p>
      </dgm:t>
    </dgm:pt>
    <dgm:pt modelId="{55B6E158-54B9-4F71-9E86-4C1D1787B9DD}" type="sibTrans" cxnId="{CBC133E6-8092-4E2F-9F4E-B7E78C7EF9AA}">
      <dgm:prSet/>
      <dgm:spPr/>
      <dgm:t>
        <a:bodyPr/>
        <a:lstStyle/>
        <a:p>
          <a:endParaRPr lang="ru-RU"/>
        </a:p>
      </dgm:t>
    </dgm:pt>
    <dgm:pt modelId="{DE5BD485-34BD-4F4B-AA36-9BA3B81BD64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Обратная связь и мониторинг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2EBEC-D89C-43D2-B20E-29662EEC0F90}" type="parTrans" cxnId="{522C05DA-C4C4-403D-B4A1-CA6C90AB1A9A}">
      <dgm:prSet/>
      <dgm:spPr/>
      <dgm:t>
        <a:bodyPr/>
        <a:lstStyle/>
        <a:p>
          <a:endParaRPr lang="ru-RU"/>
        </a:p>
      </dgm:t>
    </dgm:pt>
    <dgm:pt modelId="{B8BFBEA1-82D3-4AD1-9DE1-97AD4595D00D}" type="sibTrans" cxnId="{522C05DA-C4C4-403D-B4A1-CA6C90AB1A9A}">
      <dgm:prSet/>
      <dgm:spPr/>
      <dgm:t>
        <a:bodyPr/>
        <a:lstStyle/>
        <a:p>
          <a:endParaRPr lang="ru-RU"/>
        </a:p>
      </dgm:t>
    </dgm:pt>
    <dgm:pt modelId="{5346D97A-E608-4107-AC6B-90C1C9EF8CEF}" type="pres">
      <dgm:prSet presAssocID="{22681C5B-7730-479E-8E17-E59E015A16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E01D97-EF0E-4139-818B-C11A1AF6606B}" type="pres">
      <dgm:prSet presAssocID="{866FEB22-D8CF-4A3B-A5BB-6B94BAFB44B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8E1E9-BAFD-47B1-8D11-03A02A88C7AA}" type="pres">
      <dgm:prSet presAssocID="{0E3ED066-2A0A-4D7F-BFDA-001666BC810F}" presName="sibTrans" presStyleCnt="0"/>
      <dgm:spPr/>
    </dgm:pt>
    <dgm:pt modelId="{906854B0-A236-4D46-9433-EE589EFE5444}" type="pres">
      <dgm:prSet presAssocID="{D1642643-BCE2-498D-B053-CB9F47107E8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7F73E-D3D5-4129-B318-3AF8094A4B20}" type="pres">
      <dgm:prSet presAssocID="{ED32C9A5-9FFB-4D29-972E-CECC2FF6BBEE}" presName="sibTrans" presStyleCnt="0"/>
      <dgm:spPr/>
    </dgm:pt>
    <dgm:pt modelId="{53E363F8-2569-4D40-B0FA-BFF9510D893A}" type="pres">
      <dgm:prSet presAssocID="{9EA4DC5C-80FC-4673-B452-5252E6C2077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012DB-EFE5-42F7-9BCB-F0B493002A0A}" type="pres">
      <dgm:prSet presAssocID="{6BCCAD52-C61A-41E2-9EA7-6E3C0C7C3705}" presName="sibTrans" presStyleCnt="0"/>
      <dgm:spPr/>
    </dgm:pt>
    <dgm:pt modelId="{0705CCB1-9860-466D-8D5B-3913DE3E1131}" type="pres">
      <dgm:prSet presAssocID="{F36BFAE7-579F-4C24-A2D2-ED66ADB0CB7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B238-B451-4B01-9555-2749E3AF08F6}" type="pres">
      <dgm:prSet presAssocID="{55B6E158-54B9-4F71-9E86-4C1D1787B9DD}" presName="sibTrans" presStyleCnt="0"/>
      <dgm:spPr/>
    </dgm:pt>
    <dgm:pt modelId="{FC26CA41-A392-432A-BA8C-833BB48A9C82}" type="pres">
      <dgm:prSet presAssocID="{DE5BD485-34BD-4F4B-AA36-9BA3B81BD64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03B51F-F3D6-4390-A0BB-FEAB3D27DF9A}" type="presOf" srcId="{22681C5B-7730-479E-8E17-E59E015A1627}" destId="{5346D97A-E608-4107-AC6B-90C1C9EF8CEF}" srcOrd="0" destOrd="0" presId="urn:microsoft.com/office/officeart/2005/8/layout/default"/>
    <dgm:cxn modelId="{FAAB6DA0-C70C-444A-88CC-2468F05A499E}" type="presOf" srcId="{D1642643-BCE2-498D-B053-CB9F47107E87}" destId="{906854B0-A236-4D46-9433-EE589EFE5444}" srcOrd="0" destOrd="0" presId="urn:microsoft.com/office/officeart/2005/8/layout/default"/>
    <dgm:cxn modelId="{CBC133E6-8092-4E2F-9F4E-B7E78C7EF9AA}" srcId="{22681C5B-7730-479E-8E17-E59E015A1627}" destId="{F36BFAE7-579F-4C24-A2D2-ED66ADB0CB75}" srcOrd="3" destOrd="0" parTransId="{67DF892D-DF2D-49D6-A2C6-FE5801AD4E17}" sibTransId="{55B6E158-54B9-4F71-9E86-4C1D1787B9DD}"/>
    <dgm:cxn modelId="{3D3F7C16-92EF-49DF-A0EA-7FBD3E19F9D2}" type="presOf" srcId="{F36BFAE7-579F-4C24-A2D2-ED66ADB0CB75}" destId="{0705CCB1-9860-466D-8D5B-3913DE3E1131}" srcOrd="0" destOrd="0" presId="urn:microsoft.com/office/officeart/2005/8/layout/default"/>
    <dgm:cxn modelId="{9F7B86FD-D9CD-4779-8D74-8C80CDDA7698}" type="presOf" srcId="{DE5BD485-34BD-4F4B-AA36-9BA3B81BD645}" destId="{FC26CA41-A392-432A-BA8C-833BB48A9C82}" srcOrd="0" destOrd="0" presId="urn:microsoft.com/office/officeart/2005/8/layout/default"/>
    <dgm:cxn modelId="{522C05DA-C4C4-403D-B4A1-CA6C90AB1A9A}" srcId="{22681C5B-7730-479E-8E17-E59E015A1627}" destId="{DE5BD485-34BD-4F4B-AA36-9BA3B81BD645}" srcOrd="4" destOrd="0" parTransId="{F702EBEC-D89C-43D2-B20E-29662EEC0F90}" sibTransId="{B8BFBEA1-82D3-4AD1-9DE1-97AD4595D00D}"/>
    <dgm:cxn modelId="{E011FDF1-8E74-4DD3-93D6-865A30DCA832}" srcId="{22681C5B-7730-479E-8E17-E59E015A1627}" destId="{866FEB22-D8CF-4A3B-A5BB-6B94BAFB44B2}" srcOrd="0" destOrd="0" parTransId="{4A18D1F4-7ED8-49FF-9461-C559E663BF13}" sibTransId="{0E3ED066-2A0A-4D7F-BFDA-001666BC810F}"/>
    <dgm:cxn modelId="{35DD493F-5858-4DBE-B35A-92E3FE987947}" srcId="{22681C5B-7730-479E-8E17-E59E015A1627}" destId="{9EA4DC5C-80FC-4673-B452-5252E6C20775}" srcOrd="2" destOrd="0" parTransId="{E80D0AED-2D52-4441-A149-851FE719377F}" sibTransId="{6BCCAD52-C61A-41E2-9EA7-6E3C0C7C3705}"/>
    <dgm:cxn modelId="{6FA8CD3D-5048-4478-8494-13C43B27C3FB}" type="presOf" srcId="{866FEB22-D8CF-4A3B-A5BB-6B94BAFB44B2}" destId="{42E01D97-EF0E-4139-818B-C11A1AF6606B}" srcOrd="0" destOrd="0" presId="urn:microsoft.com/office/officeart/2005/8/layout/default"/>
    <dgm:cxn modelId="{00D28C50-D60F-481B-9E22-56B6A49DC480}" srcId="{22681C5B-7730-479E-8E17-E59E015A1627}" destId="{D1642643-BCE2-498D-B053-CB9F47107E87}" srcOrd="1" destOrd="0" parTransId="{6000DC05-1ACF-4741-9D76-E59E014173CD}" sibTransId="{ED32C9A5-9FFB-4D29-972E-CECC2FF6BBEE}"/>
    <dgm:cxn modelId="{5798C487-8743-4D5F-A867-8B699220061F}" type="presOf" srcId="{9EA4DC5C-80FC-4673-B452-5252E6C20775}" destId="{53E363F8-2569-4D40-B0FA-BFF9510D893A}" srcOrd="0" destOrd="0" presId="urn:microsoft.com/office/officeart/2005/8/layout/default"/>
    <dgm:cxn modelId="{64ABA950-53D3-4BFE-9AA6-F44F18591131}" type="presParOf" srcId="{5346D97A-E608-4107-AC6B-90C1C9EF8CEF}" destId="{42E01D97-EF0E-4139-818B-C11A1AF6606B}" srcOrd="0" destOrd="0" presId="urn:microsoft.com/office/officeart/2005/8/layout/default"/>
    <dgm:cxn modelId="{1C0A1267-701D-43FB-825C-F903700EA817}" type="presParOf" srcId="{5346D97A-E608-4107-AC6B-90C1C9EF8CEF}" destId="{E4B8E1E9-BAFD-47B1-8D11-03A02A88C7AA}" srcOrd="1" destOrd="0" presId="urn:microsoft.com/office/officeart/2005/8/layout/default"/>
    <dgm:cxn modelId="{406FFA8B-47A3-4001-B09D-2CE3AD606D4C}" type="presParOf" srcId="{5346D97A-E608-4107-AC6B-90C1C9EF8CEF}" destId="{906854B0-A236-4D46-9433-EE589EFE5444}" srcOrd="2" destOrd="0" presId="urn:microsoft.com/office/officeart/2005/8/layout/default"/>
    <dgm:cxn modelId="{5E414D32-D978-4DC0-BDB6-D3F7F21D44F6}" type="presParOf" srcId="{5346D97A-E608-4107-AC6B-90C1C9EF8CEF}" destId="{9937F73E-D3D5-4129-B318-3AF8094A4B20}" srcOrd="3" destOrd="0" presId="urn:microsoft.com/office/officeart/2005/8/layout/default"/>
    <dgm:cxn modelId="{0EEC09FA-3EA2-4F0C-8BE3-B5D94206AD5E}" type="presParOf" srcId="{5346D97A-E608-4107-AC6B-90C1C9EF8CEF}" destId="{53E363F8-2569-4D40-B0FA-BFF9510D893A}" srcOrd="4" destOrd="0" presId="urn:microsoft.com/office/officeart/2005/8/layout/default"/>
    <dgm:cxn modelId="{899C3AE2-9FD6-49A6-8B08-D98B5013C4C5}" type="presParOf" srcId="{5346D97A-E608-4107-AC6B-90C1C9EF8CEF}" destId="{1D0012DB-EFE5-42F7-9BCB-F0B493002A0A}" srcOrd="5" destOrd="0" presId="urn:microsoft.com/office/officeart/2005/8/layout/default"/>
    <dgm:cxn modelId="{268D0B1B-002B-413E-B60A-3DA33C88B97E}" type="presParOf" srcId="{5346D97A-E608-4107-AC6B-90C1C9EF8CEF}" destId="{0705CCB1-9860-466D-8D5B-3913DE3E1131}" srcOrd="6" destOrd="0" presId="urn:microsoft.com/office/officeart/2005/8/layout/default"/>
    <dgm:cxn modelId="{91168A86-5517-401C-A689-69C40FBFBB09}" type="presParOf" srcId="{5346D97A-E608-4107-AC6B-90C1C9EF8CEF}" destId="{8A44B238-B451-4B01-9555-2749E3AF08F6}" srcOrd="7" destOrd="0" presId="urn:microsoft.com/office/officeart/2005/8/layout/default"/>
    <dgm:cxn modelId="{A20E9030-20BD-4071-BDE4-08A65FFE2400}" type="presParOf" srcId="{5346D97A-E608-4107-AC6B-90C1C9EF8CEF}" destId="{FC26CA41-A392-432A-BA8C-833BB48A9C8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19013-7221-48C6-B1BD-38A195DF3517}">
      <dsp:nvSpPr>
        <dsp:cNvPr id="0" name=""/>
        <dsp:cNvSpPr/>
      </dsp:nvSpPr>
      <dsp:spPr>
        <a:xfrm>
          <a:off x="188086" y="3956"/>
          <a:ext cx="4017720" cy="40177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1109" tIns="25400" rIns="22110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Соответствие современным потребностям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FF0000"/>
              </a:solidFill>
            </a:rPr>
            <a:t>(Программы должны включать актуальные знания и навыки, востребованные на рынке труда и в обществе) </a:t>
          </a:r>
          <a:endParaRPr lang="ru-RU" sz="1900" kern="1200" dirty="0">
            <a:solidFill>
              <a:srgbClr val="FF0000"/>
            </a:solidFill>
          </a:endParaRPr>
        </a:p>
      </dsp:txBody>
      <dsp:txXfrm>
        <a:off x="776467" y="592337"/>
        <a:ext cx="2840958" cy="2840958"/>
      </dsp:txXfrm>
    </dsp:sp>
    <dsp:sp modelId="{2ED692A3-4B4D-4143-B1EB-CF9985D159EA}">
      <dsp:nvSpPr>
        <dsp:cNvPr id="0" name=""/>
        <dsp:cNvSpPr/>
      </dsp:nvSpPr>
      <dsp:spPr>
        <a:xfrm>
          <a:off x="3376147" y="1978"/>
          <a:ext cx="4017720" cy="40177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1109" tIns="25400" rIns="22110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Гибкость и </a:t>
          </a:r>
          <a:r>
            <a:rPr lang="ru-RU" sz="2000" b="1" kern="1200" dirty="0" err="1" smtClean="0"/>
            <a:t>адаптируемость</a:t>
          </a: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FF0000"/>
              </a:solidFill>
            </a:rPr>
            <a:t>(Программы должны включать элементы, позволяющие обучающимся развиваться в условиях неопределенности и быстрых изменений )</a:t>
          </a:r>
          <a:endParaRPr lang="ru-RU" sz="1900" kern="1200" dirty="0">
            <a:solidFill>
              <a:srgbClr val="FF0000"/>
            </a:solidFill>
          </a:endParaRPr>
        </a:p>
      </dsp:txBody>
      <dsp:txXfrm>
        <a:off x="3964528" y="590359"/>
        <a:ext cx="2840958" cy="2840958"/>
      </dsp:txXfrm>
    </dsp:sp>
    <dsp:sp modelId="{CC8F6EEF-5124-4C0A-8003-415ABCF6ACF7}">
      <dsp:nvSpPr>
        <dsp:cNvPr id="0" name=""/>
        <dsp:cNvSpPr/>
      </dsp:nvSpPr>
      <dsp:spPr>
        <a:xfrm>
          <a:off x="6590323" y="1978"/>
          <a:ext cx="4017720" cy="40177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1109" tIns="25400" rIns="22110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Междисципли-нарность</a:t>
          </a: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FF0000"/>
              </a:solidFill>
            </a:rPr>
            <a:t>(Программы требуют комплексного подхода, объединяющего знания из разных областей)</a:t>
          </a:r>
          <a:endParaRPr lang="ru-RU" sz="2400" b="0" kern="1200" dirty="0">
            <a:solidFill>
              <a:srgbClr val="FF0000"/>
            </a:solidFill>
          </a:endParaRPr>
        </a:p>
      </dsp:txBody>
      <dsp:txXfrm>
        <a:off x="7178704" y="590359"/>
        <a:ext cx="2840958" cy="2840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19013-7221-48C6-B1BD-38A195DF3517}">
      <dsp:nvSpPr>
        <dsp:cNvPr id="0" name=""/>
        <dsp:cNvSpPr/>
      </dsp:nvSpPr>
      <dsp:spPr>
        <a:xfrm>
          <a:off x="188086" y="3956"/>
          <a:ext cx="4017720" cy="40177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1109" tIns="25400" rIns="22110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Прогнозирование тенденций </a:t>
          </a:r>
          <a:r>
            <a:rPr lang="ru-RU" sz="1900" kern="1200" dirty="0" smtClean="0">
              <a:solidFill>
                <a:srgbClr val="FF0000"/>
              </a:solidFill>
            </a:rPr>
            <a:t>(Выпускник быть готовыми к будущим изменениям и иметь конкурентное преимущество на рынке труда) </a:t>
          </a:r>
          <a:endParaRPr lang="ru-RU" sz="1900" kern="1200" dirty="0">
            <a:solidFill>
              <a:srgbClr val="FF0000"/>
            </a:solidFill>
          </a:endParaRPr>
        </a:p>
      </dsp:txBody>
      <dsp:txXfrm>
        <a:off x="776467" y="592337"/>
        <a:ext cx="2840958" cy="2840958"/>
      </dsp:txXfrm>
    </dsp:sp>
    <dsp:sp modelId="{2ED692A3-4B4D-4143-B1EB-CF9985D159EA}">
      <dsp:nvSpPr>
        <dsp:cNvPr id="0" name=""/>
        <dsp:cNvSpPr/>
      </dsp:nvSpPr>
      <dsp:spPr>
        <a:xfrm>
          <a:off x="3376147" y="1978"/>
          <a:ext cx="4017720" cy="40177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1109" tIns="25400" rIns="22110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Подготовка к изменениям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</a:t>
          </a:r>
          <a:r>
            <a:rPr lang="ru-RU" sz="1900" kern="1200" dirty="0" smtClean="0">
              <a:solidFill>
                <a:srgbClr val="FF0000"/>
              </a:solidFill>
            </a:rPr>
            <a:t>(Выпускники должны приобретать навыки, необходимые для адаптации к новым условиям: критическое мышление, креативность, умение работать в команде, коммуникативные навыки и другие )</a:t>
          </a:r>
          <a:endParaRPr lang="ru-RU" sz="1900" kern="1200" dirty="0">
            <a:solidFill>
              <a:srgbClr val="FF0000"/>
            </a:solidFill>
          </a:endParaRPr>
        </a:p>
      </dsp:txBody>
      <dsp:txXfrm>
        <a:off x="3964528" y="590359"/>
        <a:ext cx="2840958" cy="2840958"/>
      </dsp:txXfrm>
    </dsp:sp>
    <dsp:sp modelId="{CC8F6EEF-5124-4C0A-8003-415ABCF6ACF7}">
      <dsp:nvSpPr>
        <dsp:cNvPr id="0" name=""/>
        <dsp:cNvSpPr/>
      </dsp:nvSpPr>
      <dsp:spPr>
        <a:xfrm>
          <a:off x="6590323" y="1978"/>
          <a:ext cx="4017720" cy="40177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1109" tIns="25400" rIns="22110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Технологическая грамотность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FF0000"/>
              </a:solidFill>
            </a:rPr>
            <a:t>(Технологии стремительно развиваются, и выпускники должны уметь применять их в своей профессиональной деятельности)</a:t>
          </a:r>
          <a:endParaRPr lang="ru-RU" sz="2400" b="0" kern="1200" dirty="0">
            <a:solidFill>
              <a:srgbClr val="FF0000"/>
            </a:solidFill>
          </a:endParaRPr>
        </a:p>
      </dsp:txBody>
      <dsp:txXfrm>
        <a:off x="7178704" y="590359"/>
        <a:ext cx="2840958" cy="2840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4DCF4-0B14-4EAD-BEA4-D79AC64D7611}">
      <dsp:nvSpPr>
        <dsp:cNvPr id="0" name=""/>
        <dsp:cNvSpPr/>
      </dsp:nvSpPr>
      <dsp:spPr>
        <a:xfrm>
          <a:off x="0" y="512470"/>
          <a:ext cx="2989205" cy="1793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Неравенство в доступе к образованию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12470"/>
        <a:ext cx="2989205" cy="1793523"/>
      </dsp:txXfrm>
    </dsp:sp>
    <dsp:sp modelId="{441CD8D0-528B-4385-BB6D-2B2EEA4031F1}">
      <dsp:nvSpPr>
        <dsp:cNvPr id="0" name=""/>
        <dsp:cNvSpPr/>
      </dsp:nvSpPr>
      <dsp:spPr>
        <a:xfrm>
          <a:off x="3288125" y="512470"/>
          <a:ext cx="2989205" cy="1793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и несогласованность учебных материалов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8125" y="512470"/>
        <a:ext cx="2989205" cy="1793523"/>
      </dsp:txXfrm>
    </dsp:sp>
    <dsp:sp modelId="{0E486389-6B9A-4347-A075-0F52B74BA937}">
      <dsp:nvSpPr>
        <dsp:cNvPr id="0" name=""/>
        <dsp:cNvSpPr/>
      </dsp:nvSpPr>
      <dsp:spPr>
        <a:xfrm>
          <a:off x="6576251" y="512470"/>
          <a:ext cx="2989205" cy="1793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Ограниченные ресурсы для учителей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6251" y="512470"/>
        <a:ext cx="2989205" cy="1793523"/>
      </dsp:txXfrm>
    </dsp:sp>
    <dsp:sp modelId="{B782F6F6-5EFE-4B13-B7ED-050430A65084}">
      <dsp:nvSpPr>
        <dsp:cNvPr id="0" name=""/>
        <dsp:cNvSpPr/>
      </dsp:nvSpPr>
      <dsp:spPr>
        <a:xfrm>
          <a:off x="0" y="2604914"/>
          <a:ext cx="2989205" cy="1793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Высокая стоимость альтернативных учебников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04914"/>
        <a:ext cx="2989205" cy="1793523"/>
      </dsp:txXfrm>
    </dsp:sp>
    <dsp:sp modelId="{A097B337-EC59-4A2D-B2D0-A7F2F5376957}">
      <dsp:nvSpPr>
        <dsp:cNvPr id="0" name=""/>
        <dsp:cNvSpPr/>
      </dsp:nvSpPr>
      <dsp:spPr>
        <a:xfrm>
          <a:off x="3288125" y="2604914"/>
          <a:ext cx="2989205" cy="1793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Проблемы с оцениванием и стандартизацией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8125" y="2604914"/>
        <a:ext cx="2989205" cy="1793523"/>
      </dsp:txXfrm>
    </dsp:sp>
    <dsp:sp modelId="{836D70EE-BF06-4061-87BA-4738B670C1DF}">
      <dsp:nvSpPr>
        <dsp:cNvPr id="0" name=""/>
        <dsp:cNvSpPr/>
      </dsp:nvSpPr>
      <dsp:spPr>
        <a:xfrm>
          <a:off x="6576251" y="2604914"/>
          <a:ext cx="2989205" cy="17935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Риски недостоверной информации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6251" y="2604914"/>
        <a:ext cx="2989205" cy="17935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01D97-EF0E-4139-818B-C11A1AF6606B}">
      <dsp:nvSpPr>
        <dsp:cNvPr id="0" name=""/>
        <dsp:cNvSpPr/>
      </dsp:nvSpPr>
      <dsp:spPr>
        <a:xfrm>
          <a:off x="0" y="491073"/>
          <a:ext cx="2824437" cy="169466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издание государственных учебников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91073"/>
        <a:ext cx="2824437" cy="1694662"/>
      </dsp:txXfrm>
    </dsp:sp>
    <dsp:sp modelId="{906854B0-A236-4D46-9433-EE589EFE5444}">
      <dsp:nvSpPr>
        <dsp:cNvPr id="0" name=""/>
        <dsp:cNvSpPr/>
      </dsp:nvSpPr>
      <dsp:spPr>
        <a:xfrm>
          <a:off x="3106880" y="491073"/>
          <a:ext cx="2824437" cy="169466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учителей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6880" y="491073"/>
        <a:ext cx="2824437" cy="1694662"/>
      </dsp:txXfrm>
    </dsp:sp>
    <dsp:sp modelId="{53E363F8-2569-4D40-B0FA-BFF9510D893A}">
      <dsp:nvSpPr>
        <dsp:cNvPr id="0" name=""/>
        <dsp:cNvSpPr/>
      </dsp:nvSpPr>
      <dsp:spPr>
        <a:xfrm>
          <a:off x="6213761" y="491073"/>
          <a:ext cx="2824437" cy="169466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качества частных изданий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3761" y="491073"/>
        <a:ext cx="2824437" cy="1694662"/>
      </dsp:txXfrm>
    </dsp:sp>
    <dsp:sp modelId="{0705CCB1-9860-466D-8D5B-3913DE3E1131}">
      <dsp:nvSpPr>
        <dsp:cNvPr id="0" name=""/>
        <dsp:cNvSpPr/>
      </dsp:nvSpPr>
      <dsp:spPr>
        <a:xfrm>
          <a:off x="1553440" y="2468179"/>
          <a:ext cx="2824437" cy="169466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Цифровые ресурсы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3440" y="2468179"/>
        <a:ext cx="2824437" cy="1694662"/>
      </dsp:txXfrm>
    </dsp:sp>
    <dsp:sp modelId="{FC26CA41-A392-432A-BA8C-833BB48A9C82}">
      <dsp:nvSpPr>
        <dsp:cNvPr id="0" name=""/>
        <dsp:cNvSpPr/>
      </dsp:nvSpPr>
      <dsp:spPr>
        <a:xfrm>
          <a:off x="4660321" y="2468179"/>
          <a:ext cx="2824437" cy="1694662"/>
        </a:xfrm>
        <a:prstGeom prst="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Обратная связь и мониторинг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0321" y="2468179"/>
        <a:ext cx="2824437" cy="1694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BC5DFD-D59C-4A78-9863-7389301FC12B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4772CC64-04AB-4F40-B370-C9EC22A15BA9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45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55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8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1"/>
            <a:ext cx="23044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5936" y="1122363"/>
            <a:ext cx="8789286" cy="2387600"/>
          </a:xfrm>
        </p:spPr>
        <p:txBody>
          <a:bodyPr anchor="b">
            <a:normAutofit/>
          </a:bodyPr>
          <a:lstStyle>
            <a:lvl1pPr algn="l">
              <a:defRPr sz="47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5936" y="3602038"/>
            <a:ext cx="8789286" cy="1655762"/>
          </a:xfrm>
        </p:spPr>
        <p:txBody>
          <a:bodyPr>
            <a:normAutofit/>
          </a:bodyPr>
          <a:lstStyle>
            <a:lvl1pPr marL="0" indent="0" algn="l">
              <a:buNone/>
              <a:defRPr sz="1999" cap="all" baseline="0">
                <a:solidFill>
                  <a:schemeClr val="tx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5668" y="5410202"/>
            <a:ext cx="2742486" cy="365125"/>
          </a:xfrm>
        </p:spPr>
        <p:txBody>
          <a:bodyPr/>
          <a:lstStyle/>
          <a:p>
            <a:pPr rtl="0"/>
            <a:fld id="{8E289087-3B90-4B7A-B0B3-663DF715D0C0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5936" y="5410202"/>
            <a:ext cx="5123551" cy="365125"/>
          </a:xfrm>
        </p:spPr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4334" y="5410200"/>
            <a:ext cx="770888" cy="365125"/>
          </a:xfrm>
        </p:spPr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3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3" y="4304665"/>
            <a:ext cx="9909774" cy="819355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114" y="606426"/>
            <a:ext cx="9909773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199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067" y="5124020"/>
            <a:ext cx="9908278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789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59" y="609600"/>
            <a:ext cx="9903375" cy="3429000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113" y="4419600"/>
            <a:ext cx="9901880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5804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609600"/>
            <a:ext cx="9300329" cy="2748429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196" y="3365557"/>
            <a:ext cx="8750020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114" y="4309919"/>
            <a:ext cx="990342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903277" y="732394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4626" y="276497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5695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3" y="2134042"/>
            <a:ext cx="9903421" cy="2511835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067" y="4657655"/>
            <a:ext cx="9901926" cy="1140644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1990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116" y="609600"/>
            <a:ext cx="990341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113" y="2674463"/>
            <a:ext cx="319606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625" y="3360263"/>
            <a:ext cx="3207899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3591" y="2677635"/>
            <a:ext cx="318355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3040" y="3363435"/>
            <a:ext cx="319499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397" y="2674463"/>
            <a:ext cx="319413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0397" y="3360263"/>
            <a:ext cx="319413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1331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114" y="609600"/>
            <a:ext cx="990341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116" y="4404596"/>
            <a:ext cx="3194408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116" y="2666998"/>
            <a:ext cx="3194408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9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116" y="4980859"/>
            <a:ext cx="3194408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7884" y="4404596"/>
            <a:ext cx="3199567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7884" y="2666998"/>
            <a:ext cx="319810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9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6424" y="4980857"/>
            <a:ext cx="3199567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523" y="4404595"/>
            <a:ext cx="318991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0398" y="2666998"/>
            <a:ext cx="319413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99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0397" y="4980855"/>
            <a:ext cx="319413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60561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076F26-008E-40CD-B0DF-FD99CADBA164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4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0046" y="609600"/>
            <a:ext cx="2004489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113" y="609600"/>
            <a:ext cx="7746572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B20A7CE-0912-4C2F-926E-0DDC0C423B66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1BBC6F-1CE0-4655-9B16-DDAF1AD7C72C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1419227"/>
            <a:ext cx="9903420" cy="2852737"/>
          </a:xfrm>
        </p:spPr>
        <p:txBody>
          <a:bodyPr anchor="b">
            <a:normAutofit/>
          </a:bodyPr>
          <a:lstStyle>
            <a:lvl1pPr>
              <a:defRPr sz="3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114" y="4424362"/>
            <a:ext cx="9903420" cy="1374776"/>
          </a:xfrm>
        </p:spPr>
        <p:txBody>
          <a:bodyPr>
            <a:normAutofit/>
          </a:bodyPr>
          <a:lstStyle>
            <a:lvl1pPr marL="0" indent="0">
              <a:buNone/>
              <a:defRPr sz="1799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BB48E-C38A-489F-B21D-27EBF8DA1A52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4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113" y="2249486"/>
            <a:ext cx="487711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3" y="2249486"/>
            <a:ext cx="487394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C824002-8F04-447D-8224-40D7ED6840A4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19127"/>
            <a:ext cx="990342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663" y="2249486"/>
            <a:ext cx="464857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113" y="3073398"/>
            <a:ext cx="487712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141" y="2249485"/>
            <a:ext cx="464539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99" b="0" cap="all" baseline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3073398"/>
            <a:ext cx="487394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10220-7851-4877-87D8-65579BB1DD91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D1B4D7-E962-4AD5-804D-44BB05D648F1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4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E49B0F-5FC4-452C-84B9-DC5DB8F7EAF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2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407" y="609601"/>
            <a:ext cx="3855033" cy="1639884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4858" y="592666"/>
            <a:ext cx="5889675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407" y="2249486"/>
            <a:ext cx="3855033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C19F4E1-C9E2-4C86-91EE-CF98446AD814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7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09600"/>
            <a:ext cx="5932963" cy="1639886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78799" y="609602"/>
            <a:ext cx="3665735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113" y="2249486"/>
            <a:ext cx="5932966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544DC91-F540-462A-9952-3A556B4DB6D1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0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8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4" y="1"/>
            <a:ext cx="12050749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115" y="2249487"/>
            <a:ext cx="990341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F087A6-40E8-4131-BEAB-4F5033CC1517}" type="datetime1">
              <a:rPr lang="ru-RU" smtClean="0"/>
              <a:t>02.04.2025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098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kvantorium51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69876" y="3068960"/>
            <a:ext cx="9782801" cy="1811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кафедры </a:t>
            </a:r>
          </a:p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точных наук </a:t>
            </a:r>
            <a:endParaRPr lang="ru-RU" sz="6000" b="1" i="1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54652" y="4725144"/>
            <a:ext cx="3901220" cy="741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02.04.2025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Физика – Бесплатные иконки: образ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298450"/>
            <a:ext cx="2970411" cy="29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188640"/>
            <a:ext cx="10569920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Бусел Е.О. и БАРИЕВ </a:t>
            </a:r>
            <a:r>
              <a:rPr lang="ru-RU" dirty="0" err="1" smtClean="0"/>
              <a:t>р.с</a:t>
            </a:r>
            <a:r>
              <a:rPr lang="ru-RU" dirty="0" smtClean="0"/>
              <a:t>. ПРИРНЯЛИ УЧАСТИЕ В РЕСПУБЛИКАНСКОМ СЕМИНАРЕ «РЕАЛИЗАЦИЯ ПРОЕКТА «ИНЖЕНЕРНЫЙ КЛАСС»»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40" y="1656148"/>
            <a:ext cx="6669360" cy="5002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247" y="1835823"/>
            <a:ext cx="3960442" cy="2970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4234" y="3573353"/>
            <a:ext cx="3249063" cy="24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2101" y="3817920"/>
            <a:ext cx="3284984" cy="2463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174642"/>
            <a:ext cx="4896544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3293" y="3059959"/>
            <a:ext cx="3960441" cy="2970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4005064"/>
            <a:ext cx="3611893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" y="174642"/>
            <a:ext cx="5587282" cy="41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116" y="0"/>
            <a:ext cx="9903418" cy="15481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Курсы повышения квалификации !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Сидоренко Л.И. ПРОШЛА КУРСЫ ЭКСПЕРТОВ </a:t>
            </a:r>
            <a:r>
              <a:rPr lang="ru-RU" sz="2400" dirty="0" err="1" smtClean="0">
                <a:solidFill>
                  <a:schemeClr val="tx2"/>
                </a:solidFill>
              </a:rPr>
              <a:t>огэ</a:t>
            </a:r>
            <a:r>
              <a:rPr lang="ru-RU" sz="2400" dirty="0" smtClean="0">
                <a:solidFill>
                  <a:schemeClr val="tx2"/>
                </a:solidFill>
              </a:rPr>
              <a:t> (МАРТ 2025Г)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585848"/>
            <a:ext cx="5817908" cy="4363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65" y="1585849"/>
            <a:ext cx="5817908" cy="43634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7788" y="6237312"/>
            <a:ext cx="12009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Курсы </a:t>
            </a:r>
            <a:r>
              <a:rPr lang="ru-RU" dirty="0" err="1" smtClean="0">
                <a:solidFill>
                  <a:schemeClr val="tx2"/>
                </a:solidFill>
              </a:rPr>
              <a:t>буллинг</a:t>
            </a:r>
            <a:r>
              <a:rPr lang="ru-RU" dirty="0" smtClean="0">
                <a:solidFill>
                  <a:schemeClr val="tx2"/>
                </a:solidFill>
              </a:rPr>
              <a:t> прошли :  Бусел Е.О., Сидоренко Л.И., Бариев Р.С., </a:t>
            </a:r>
            <a:r>
              <a:rPr lang="ru-RU" dirty="0" err="1" smtClean="0">
                <a:solidFill>
                  <a:schemeClr val="tx2"/>
                </a:solidFill>
              </a:rPr>
              <a:t>Шраменко</a:t>
            </a:r>
            <a:r>
              <a:rPr lang="ru-RU" dirty="0" smtClean="0">
                <a:solidFill>
                  <a:schemeClr val="tx2"/>
                </a:solidFill>
              </a:rPr>
              <a:t> Т.Н., Якубова Л.Э., </a:t>
            </a:r>
            <a:r>
              <a:rPr lang="ru-RU" dirty="0" err="1" smtClean="0">
                <a:solidFill>
                  <a:schemeClr val="tx2"/>
                </a:solidFill>
              </a:rPr>
              <a:t>Хелали</a:t>
            </a:r>
            <a:r>
              <a:rPr lang="ru-RU" dirty="0" smtClean="0">
                <a:solidFill>
                  <a:schemeClr val="tx2"/>
                </a:solidFill>
              </a:rPr>
              <a:t> И.Е.,,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Бельская С.В., Дерябина О.Н.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4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-9172400"/>
            <a:ext cx="10081120" cy="22402495"/>
          </a:xfrm>
        </p:spPr>
      </p:pic>
      <p:sp>
        <p:nvSpPr>
          <p:cNvPr id="5" name="Прямоугольник 4"/>
          <p:cNvSpPr/>
          <p:nvPr/>
        </p:nvSpPr>
        <p:spPr>
          <a:xfrm>
            <a:off x="5230316" y="3284984"/>
            <a:ext cx="2902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Аксютина Олеся Олеговна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332656"/>
            <a:ext cx="4367991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348" y="260648"/>
            <a:ext cx="5616624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АТТЕТСТАЦИЯ </a:t>
            </a:r>
            <a:br>
              <a:rPr lang="ru-RU" dirty="0" smtClean="0"/>
            </a:br>
            <a:r>
              <a:rPr lang="ru-RU" dirty="0" smtClean="0"/>
              <a:t> Бусел Е.О. и </a:t>
            </a:r>
            <a:r>
              <a:rPr lang="ru-RU" dirty="0" err="1" smtClean="0"/>
              <a:t>Шраменко</a:t>
            </a:r>
            <a:r>
              <a:rPr lang="ru-RU" dirty="0" smtClean="0"/>
              <a:t> Т.Н.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0442" y="2327284"/>
            <a:ext cx="4704523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7327" y="935723"/>
            <a:ext cx="6552727" cy="49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773932" y="499897"/>
            <a:ext cx="90010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>
                <a:latin typeface="Arial" panose="020B0604020202020204" pitchFamily="34" charset="0"/>
                <a:cs typeface="Times New Roman" panose="02020603050405020304" pitchFamily="18" charset="0"/>
              </a:rPr>
              <a:t>ВСЕРОССИЙСКАЯ ОЛИМПИАДА </a:t>
            </a: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ШКОЛЬНИКОВ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2024-2025 УЧ.ГОД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ПОЗДРАВЛЯЕМ!!!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Акмуллаев</a:t>
            </a: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Осман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ПРОШЕЛ РЕГИОНАЛЬНЫЙ ЭТАП ПО МАТЕМАТИКЕ И СТАЛ ПОБЕДИТЕЛЕМ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Руководитель Бельская С.В.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ПРОШЕЛ РЕГИОНАЛЬНЫЙ ЭТАП ПО ИНФОРМАТИКЕ И СТАЛ ПРИЗЕРОМ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Руководитель Дерябина О.Н.</a:t>
            </a:r>
            <a:endParaRPr lang="ru-RU" altLang="ru-RU" sz="3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25860" y="332656"/>
            <a:ext cx="104411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 </a:t>
            </a:r>
            <a:b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ФГАОУ ВО "Крымский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федеральный университет им. В.И. Вернадского" г. Симферополь.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«Будущие исследователи будущее науки»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709917"/>
              </p:ext>
            </p:extLst>
          </p:nvPr>
        </p:nvGraphicFramePr>
        <p:xfrm>
          <a:off x="405780" y="1283385"/>
          <a:ext cx="11521280" cy="2743200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val="50893018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899403284"/>
                    </a:ext>
                  </a:extLst>
                </a:gridCol>
                <a:gridCol w="2384499">
                  <a:extLst>
                    <a:ext uri="{9D8B030D-6E8A-4147-A177-3AD203B41FA5}">
                      <a16:colId xmlns:a16="http://schemas.microsoft.com/office/drawing/2014/main" val="1185485651"/>
                    </a:ext>
                  </a:extLst>
                </a:gridCol>
                <a:gridCol w="2007989">
                  <a:extLst>
                    <a:ext uri="{9D8B030D-6E8A-4147-A177-3AD203B41FA5}">
                      <a16:colId xmlns:a16="http://schemas.microsoft.com/office/drawing/2014/main" val="331668845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4148565105"/>
                    </a:ext>
                  </a:extLst>
                </a:gridCol>
              </a:tblGrid>
              <a:tr h="10457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уч-ся</a:t>
                      </a:r>
                      <a:endParaRPr kumimoji="0" lang="ru-RU" alt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kumimoji="0" lang="ru-RU" alt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</a:t>
                      </a:r>
                      <a:endParaRPr kumimoji="0" lang="ru-RU" altLang="ru-RU" sz="3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</a:t>
                      </a:r>
                      <a:endParaRPr kumimoji="0" lang="ru-RU" alt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kumimoji="0" lang="ru-RU" alt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62881"/>
                  </a:ext>
                </a:extLst>
              </a:tr>
              <a:tr h="16390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Очкан</a:t>
                      </a:r>
                      <a:r>
                        <a:rPr kumimoji="0" lang="ru-RU" alt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Акмуллаев</a:t>
                      </a:r>
                      <a:r>
                        <a:rPr kumimoji="0" lang="ru-RU" alt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Гулякина</a:t>
                      </a:r>
                      <a:r>
                        <a:rPr kumimoji="0" lang="ru-RU" alt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10</a:t>
                      </a:r>
                      <a:endParaRPr lang="ru-RU" sz="3600" dirty="0"/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призеры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+mn-lt"/>
                        </a:rPr>
                        <a:t>Бельская С.В.</a:t>
                      </a:r>
                      <a:endParaRPr lang="ru-RU" sz="3600" dirty="0">
                        <a:latin typeface="+mn-lt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18406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458316" y="4293096"/>
            <a:ext cx="13105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</a:rPr>
              <a:t>Так же ученики принимают участие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</a:rPr>
              <a:t>в конкурсах: «Звезда», «Высшая проба», «Олимпиады в Севастополе»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</a:rPr>
              <a:t>Руководитель Бельская С.В. </a:t>
            </a:r>
            <a:r>
              <a:rPr lang="ru-RU" sz="2400" b="1" u="sng" dirty="0" smtClean="0">
                <a:latin typeface="Times New Roman" panose="02020603050405020304" pitchFamily="18" charset="0"/>
              </a:rPr>
              <a:t>Ждем результат!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</a:rPr>
              <a:t>Конкурс «Учи-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ру</a:t>
            </a:r>
            <a:r>
              <a:rPr lang="ru-RU" sz="2400" b="1" dirty="0" smtClean="0">
                <a:latin typeface="Times New Roman" panose="02020603050405020304" pitchFamily="18" charset="0"/>
              </a:rPr>
              <a:t>» 1 этап – 7 учеников победители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</a:rPr>
              <a:t>Руководитель Дерябина О.Н.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36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0076" y="19456"/>
            <a:ext cx="9903418" cy="938274"/>
          </a:xfrm>
        </p:spPr>
        <p:txBody>
          <a:bodyPr/>
          <a:lstStyle/>
          <a:p>
            <a:r>
              <a:rPr lang="ru-RU" dirty="0" smtClean="0"/>
              <a:t>Благодарности и грамоты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306" y="1931313"/>
            <a:ext cx="4920550" cy="36904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9288" y="2050084"/>
            <a:ext cx="4797152" cy="3597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1840" y="1939103"/>
            <a:ext cx="486916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15949"/>
              </p:ext>
            </p:extLst>
          </p:nvPr>
        </p:nvGraphicFramePr>
        <p:xfrm>
          <a:off x="837827" y="1700807"/>
          <a:ext cx="10441160" cy="4464496"/>
        </p:xfrm>
        <a:graphic>
          <a:graphicData uri="http://schemas.openxmlformats.org/drawingml/2006/table">
            <a:tbl>
              <a:tblPr/>
              <a:tblGrid>
                <a:gridCol w="203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7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61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специалист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Наставник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 и мероприятия, организованные для них или с их участием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Якубова 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Лейля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Эльвисовна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Бельская С.В. – учитель алгебры, геометрии и т.д.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по ведению деловой документации, взаимное посещение уроков с последующим их анализом и обсуждением, методическая помощь в проведении открытых мероприятий и уроков. 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92658"/>
                  </a:ext>
                </a:extLst>
              </a:tr>
              <a:tr h="17948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Аксютина Олеся Олеговна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Дерябина О.Н.– учитель математики и информатики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по ведению деловой документации, взаимное посещение уроков с последующим их анализом и обсуждением, методическая помощь в проведении открытых мероприятий и уроков. </a:t>
                      </a:r>
                    </a:p>
                  </a:txBody>
                  <a:tcPr marL="62759" marR="627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941" name="Rectangle 1"/>
          <p:cNvSpPr>
            <a:spLocks noChangeArrowheads="1"/>
          </p:cNvSpPr>
          <p:nvPr/>
        </p:nvSpPr>
        <p:spPr bwMode="auto">
          <a:xfrm>
            <a:off x="1522412" y="260350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Организация деятельности с молодыми специалистами, стаж которых не превышает трех лет: указать формы работы и мероприятия, организованные для них или с их участием (за прошедший учебный год)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/>
              <a:t> </a:t>
            </a:r>
            <a:br>
              <a:rPr lang="ru-RU" altLang="ru-RU" dirty="0" smtClean="0"/>
            </a:br>
            <a:r>
              <a:rPr lang="ru-RU" altLang="ru-RU" b="1" dirty="0" smtClean="0"/>
              <a:t>Состав кафедры: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972325"/>
              </p:ext>
            </p:extLst>
          </p:nvPr>
        </p:nvGraphicFramePr>
        <p:xfrm>
          <a:off x="1917700" y="1773239"/>
          <a:ext cx="8424862" cy="3867425"/>
        </p:xfrm>
        <a:graphic>
          <a:graphicData uri="http://schemas.openxmlformats.org/drawingml/2006/table">
            <a:tbl>
              <a:tblPr/>
              <a:tblGrid>
                <a:gridCol w="686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6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учителей</a:t>
                      </a: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3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Звание «</a:t>
                      </a:r>
                      <a:r>
                        <a:rPr kumimoji="0" lang="uk-UA" altLang="ru-RU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Заслуженные учитель Республики Крым</a:t>
                      </a: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специалисты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00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Эксперты предметных комиссий по проверке экзаменационных работ ЕГЭ и ОГЭ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3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77988" y="2060848"/>
            <a:ext cx="8362950" cy="3154362"/>
          </a:xfrm>
        </p:spPr>
        <p:txBody>
          <a:bodyPr>
            <a:noAutofit/>
          </a:bodyPr>
          <a:lstStyle/>
          <a:p>
            <a:pPr algn="ctr"/>
            <a:r>
              <a:rPr lang="ru-RU" altLang="ru-RU" sz="6000" b="1" dirty="0" smtClean="0">
                <a:solidFill>
                  <a:srgbClr val="6600CC"/>
                </a:solidFill>
              </a:rPr>
              <a:t>Анализ успеваемости по математике, физике и информатике</a:t>
            </a:r>
          </a:p>
        </p:txBody>
      </p:sp>
    </p:spTree>
    <p:extLst>
      <p:ext uri="{BB962C8B-B14F-4D97-AF65-F5344CB8AC3E}">
        <p14:creationId xmlns:p14="http://schemas.microsoft.com/office/powerpoint/2010/main" val="22961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5860" y="116632"/>
            <a:ext cx="1008112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Учитель :  </a:t>
            </a:r>
            <a:r>
              <a:rPr lang="ru-RU" altLang="ru-RU" b="1" dirty="0" err="1">
                <a:ea typeface="Calibri" panose="020F0502020204030204" pitchFamily="34" charset="0"/>
                <a:cs typeface="Arial" panose="020B0604020202020204" pitchFamily="34" charset="0"/>
              </a:rPr>
              <a:t>Хелали</a:t>
            </a:r>
            <a:r>
              <a:rPr lang="ru-RU" altLang="ru-RU" b="1" dirty="0">
                <a:ea typeface="Calibri" panose="020F0502020204030204" pitchFamily="34" charset="0"/>
                <a:cs typeface="Arial" panose="020B0604020202020204" pitchFamily="34" charset="0"/>
              </a:rPr>
              <a:t> И.Е.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Таблица итогов  </a:t>
            </a:r>
            <a:r>
              <a:rPr lang="ru-RU" altLang="ru-RU" dirty="0" smtClean="0"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ru-RU" altLang="ru-RU" dirty="0">
                <a:ea typeface="Calibri" panose="020F0502020204030204" pitchFamily="34" charset="0"/>
                <a:cs typeface="Arial" panose="020B0604020202020204" pitchFamily="34" charset="0"/>
              </a:rPr>
              <a:t>четверти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64947"/>
              </p:ext>
            </p:extLst>
          </p:nvPr>
        </p:nvGraphicFramePr>
        <p:xfrm>
          <a:off x="117748" y="814313"/>
          <a:ext cx="11737306" cy="6021249"/>
        </p:xfrm>
        <a:graphic>
          <a:graphicData uri="http://schemas.openxmlformats.org/drawingml/2006/table">
            <a:tbl>
              <a:tblPr/>
              <a:tblGrid>
                <a:gridCol w="2952328">
                  <a:extLst>
                    <a:ext uri="{9D8B030D-6E8A-4147-A177-3AD203B41FA5}">
                      <a16:colId xmlns:a16="http://schemas.microsoft.com/office/drawing/2014/main" val="3686610836"/>
                    </a:ext>
                  </a:extLst>
                </a:gridCol>
                <a:gridCol w="683118">
                  <a:extLst>
                    <a:ext uri="{9D8B030D-6E8A-4147-A177-3AD203B41FA5}">
                      <a16:colId xmlns:a16="http://schemas.microsoft.com/office/drawing/2014/main" val="2168681073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735323902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809935799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205255885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536262787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704036834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470158939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690621975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089342589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004467051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858404508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348490883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970286709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401404716"/>
                    </a:ext>
                  </a:extLst>
                </a:gridCol>
              </a:tblGrid>
              <a:tr h="775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13637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АЛГЕБРА.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183659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0,16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05545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-0,17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561555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665074"/>
                  </a:ext>
                </a:extLst>
              </a:tr>
              <a:tr h="51908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СТАТИСТИКА.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945718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0,18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81684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-0,19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430901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903506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ГЕОМЕТРИЯ.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336335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0,16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649763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-0,17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196755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222893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931039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-0,01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606753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4,27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077759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4,26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291256"/>
                  </a:ext>
                </a:extLst>
              </a:tr>
              <a:tr h="262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273141"/>
                  </a:ext>
                </a:extLst>
              </a:tr>
              <a:tr h="519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СРЕДНЯЯ ПО УЧИТЕЛЮ: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4,26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39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4012" y="277484"/>
            <a:ext cx="6524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Преподаватель Бельская С.В</a:t>
            </a:r>
            <a:endParaRPr lang="ru-RU" sz="3600" dirty="0"/>
          </a:p>
        </p:txBody>
      </p:sp>
      <p:grpSp>
        <p:nvGrpSpPr>
          <p:cNvPr id="2268" name="Group 11918"/>
          <p:cNvGrpSpPr/>
          <p:nvPr/>
        </p:nvGrpSpPr>
        <p:grpSpPr>
          <a:xfrm>
            <a:off x="9602788" y="7389813"/>
            <a:ext cx="61912" cy="93662"/>
            <a:chOff x="0" y="0"/>
            <a:chExt cx="62657" cy="93911"/>
          </a:xfrm>
        </p:grpSpPr>
        <p:sp>
          <p:nvSpPr>
            <p:cNvPr id="2269" name="Shape 1821"/>
            <p:cNvSpPr/>
            <p:nvPr/>
          </p:nvSpPr>
          <p:spPr>
            <a:xfrm>
              <a:off x="0" y="0"/>
              <a:ext cx="31328" cy="93911"/>
            </a:xfrm>
            <a:custGeom>
              <a:avLst/>
              <a:gdLst/>
              <a:ahLst/>
              <a:cxnLst/>
              <a:rect l="0" t="0" r="0" b="0"/>
              <a:pathLst>
                <a:path w="31328" h="93911">
                  <a:moveTo>
                    <a:pt x="31254" y="0"/>
                  </a:moveTo>
                  <a:lnTo>
                    <a:pt x="31328" y="19"/>
                  </a:lnTo>
                  <a:lnTo>
                    <a:pt x="31328" y="8980"/>
                  </a:lnTo>
                  <a:lnTo>
                    <a:pt x="31254" y="8930"/>
                  </a:lnTo>
                  <a:cubicBezTo>
                    <a:pt x="18852" y="8930"/>
                    <a:pt x="12650" y="21580"/>
                    <a:pt x="12650" y="46881"/>
                  </a:cubicBezTo>
                  <a:cubicBezTo>
                    <a:pt x="12650" y="72281"/>
                    <a:pt x="18802" y="84981"/>
                    <a:pt x="31105" y="84981"/>
                  </a:cubicBezTo>
                  <a:lnTo>
                    <a:pt x="31328" y="84916"/>
                  </a:lnTo>
                  <a:lnTo>
                    <a:pt x="31328" y="93818"/>
                  </a:lnTo>
                  <a:lnTo>
                    <a:pt x="30956" y="93911"/>
                  </a:lnTo>
                  <a:cubicBezTo>
                    <a:pt x="21729" y="93911"/>
                    <a:pt x="14263" y="89570"/>
                    <a:pt x="8558" y="80888"/>
                  </a:cubicBezTo>
                  <a:cubicBezTo>
                    <a:pt x="2853" y="72206"/>
                    <a:pt x="0" y="60871"/>
                    <a:pt x="0" y="46881"/>
                  </a:cubicBezTo>
                  <a:cubicBezTo>
                    <a:pt x="0" y="32792"/>
                    <a:pt x="2877" y="21456"/>
                    <a:pt x="8632" y="12874"/>
                  </a:cubicBezTo>
                  <a:cubicBezTo>
                    <a:pt x="14387" y="4291"/>
                    <a:pt x="21927" y="0"/>
                    <a:pt x="312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0" name="Shape 1822"/>
            <p:cNvSpPr/>
            <p:nvPr/>
          </p:nvSpPr>
          <p:spPr>
            <a:xfrm>
              <a:off x="31328" y="19"/>
              <a:ext cx="31328" cy="93800"/>
            </a:xfrm>
            <a:custGeom>
              <a:avLst/>
              <a:gdLst/>
              <a:ahLst/>
              <a:cxnLst/>
              <a:rect l="0" t="0" r="0" b="0"/>
              <a:pathLst>
                <a:path w="31328" h="93800">
                  <a:moveTo>
                    <a:pt x="0" y="0"/>
                  </a:moveTo>
                  <a:lnTo>
                    <a:pt x="12688" y="3200"/>
                  </a:lnTo>
                  <a:cubicBezTo>
                    <a:pt x="16483" y="5345"/>
                    <a:pt x="19819" y="8564"/>
                    <a:pt x="22696" y="12855"/>
                  </a:cubicBezTo>
                  <a:cubicBezTo>
                    <a:pt x="28451" y="21437"/>
                    <a:pt x="31328" y="32724"/>
                    <a:pt x="31328" y="46713"/>
                  </a:cubicBezTo>
                  <a:cubicBezTo>
                    <a:pt x="31328" y="61001"/>
                    <a:pt x="28451" y="72436"/>
                    <a:pt x="22696" y="81018"/>
                  </a:cubicBezTo>
                  <a:cubicBezTo>
                    <a:pt x="19819" y="85310"/>
                    <a:pt x="16458" y="88528"/>
                    <a:pt x="12613" y="90674"/>
                  </a:cubicBezTo>
                  <a:lnTo>
                    <a:pt x="0" y="93800"/>
                  </a:lnTo>
                  <a:lnTo>
                    <a:pt x="0" y="84898"/>
                  </a:lnTo>
                  <a:lnTo>
                    <a:pt x="8046" y="82562"/>
                  </a:lnTo>
                  <a:cubicBezTo>
                    <a:pt x="15134" y="77763"/>
                    <a:pt x="18678" y="65763"/>
                    <a:pt x="18678" y="46565"/>
                  </a:cubicBezTo>
                  <a:cubicBezTo>
                    <a:pt x="18678" y="34013"/>
                    <a:pt x="17115" y="24600"/>
                    <a:pt x="13990" y="18324"/>
                  </a:cubicBezTo>
                  <a:lnTo>
                    <a:pt x="0" y="896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71" name="Group 11926"/>
          <p:cNvGrpSpPr/>
          <p:nvPr/>
        </p:nvGrpSpPr>
        <p:grpSpPr>
          <a:xfrm>
            <a:off x="10071100" y="7389813"/>
            <a:ext cx="134938" cy="95250"/>
            <a:chOff x="0" y="0"/>
            <a:chExt cx="136178" cy="94059"/>
          </a:xfrm>
        </p:grpSpPr>
        <p:sp>
          <p:nvSpPr>
            <p:cNvPr id="2272" name="Shape 1825"/>
            <p:cNvSpPr/>
            <p:nvPr/>
          </p:nvSpPr>
          <p:spPr>
            <a:xfrm>
              <a:off x="4763" y="81111"/>
              <a:ext cx="24929" cy="12948"/>
            </a:xfrm>
            <a:custGeom>
              <a:avLst/>
              <a:gdLst/>
              <a:ahLst/>
              <a:cxnLst/>
              <a:rect l="0" t="0" r="0" b="0"/>
              <a:pathLst>
                <a:path w="24929" h="12948">
                  <a:moveTo>
                    <a:pt x="0" y="0"/>
                  </a:moveTo>
                  <a:cubicBezTo>
                    <a:pt x="7541" y="2679"/>
                    <a:pt x="13990" y="4018"/>
                    <a:pt x="19348" y="4018"/>
                  </a:cubicBezTo>
                  <a:lnTo>
                    <a:pt x="24929" y="976"/>
                  </a:lnTo>
                  <a:lnTo>
                    <a:pt x="24929" y="11481"/>
                  </a:lnTo>
                  <a:lnTo>
                    <a:pt x="18157" y="12948"/>
                  </a:lnTo>
                  <a:cubicBezTo>
                    <a:pt x="13494" y="12948"/>
                    <a:pt x="7441" y="12005"/>
                    <a:pt x="0" y="10120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3" name="Shape 1826"/>
            <p:cNvSpPr/>
            <p:nvPr/>
          </p:nvSpPr>
          <p:spPr>
            <a:xfrm>
              <a:off x="0" y="149"/>
              <a:ext cx="29691" cy="60424"/>
            </a:xfrm>
            <a:custGeom>
              <a:avLst/>
              <a:gdLst/>
              <a:ahLst/>
              <a:cxnLst/>
              <a:rect l="0" t="0" r="0" b="0"/>
              <a:pathLst>
                <a:path w="29691" h="60424">
                  <a:moveTo>
                    <a:pt x="29468" y="0"/>
                  </a:moveTo>
                  <a:lnTo>
                    <a:pt x="29691" y="50"/>
                  </a:lnTo>
                  <a:lnTo>
                    <a:pt x="29691" y="9278"/>
                  </a:lnTo>
                  <a:lnTo>
                    <a:pt x="28724" y="8781"/>
                  </a:lnTo>
                  <a:cubicBezTo>
                    <a:pt x="23564" y="8781"/>
                    <a:pt x="19472" y="10641"/>
                    <a:pt x="16446" y="14362"/>
                  </a:cubicBezTo>
                  <a:cubicBezTo>
                    <a:pt x="13419" y="18083"/>
                    <a:pt x="11906" y="23118"/>
                    <a:pt x="11906" y="29468"/>
                  </a:cubicBezTo>
                  <a:cubicBezTo>
                    <a:pt x="11906" y="36314"/>
                    <a:pt x="13469" y="41746"/>
                    <a:pt x="16594" y="45765"/>
                  </a:cubicBezTo>
                  <a:cubicBezTo>
                    <a:pt x="19720" y="49783"/>
                    <a:pt x="23961" y="51792"/>
                    <a:pt x="29319" y="51792"/>
                  </a:cubicBezTo>
                  <a:lnTo>
                    <a:pt x="29691" y="51643"/>
                  </a:lnTo>
                  <a:lnTo>
                    <a:pt x="29691" y="59753"/>
                  </a:lnTo>
                  <a:lnTo>
                    <a:pt x="27087" y="60424"/>
                  </a:lnTo>
                  <a:cubicBezTo>
                    <a:pt x="19546" y="60424"/>
                    <a:pt x="13146" y="57646"/>
                    <a:pt x="7888" y="52090"/>
                  </a:cubicBezTo>
                  <a:cubicBezTo>
                    <a:pt x="2629" y="46534"/>
                    <a:pt x="0" y="39737"/>
                    <a:pt x="0" y="31700"/>
                  </a:cubicBezTo>
                  <a:cubicBezTo>
                    <a:pt x="0" y="22572"/>
                    <a:pt x="2803" y="15007"/>
                    <a:pt x="8409" y="9004"/>
                  </a:cubicBezTo>
                  <a:cubicBezTo>
                    <a:pt x="14015" y="3001"/>
                    <a:pt x="21034" y="0"/>
                    <a:pt x="294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4" name="Shape 1827"/>
            <p:cNvSpPr/>
            <p:nvPr/>
          </p:nvSpPr>
          <p:spPr>
            <a:xfrm>
              <a:off x="75158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5" name="Shape 1828"/>
            <p:cNvSpPr/>
            <p:nvPr/>
          </p:nvSpPr>
          <p:spPr>
            <a:xfrm>
              <a:off x="29691" y="199"/>
              <a:ext cx="31179" cy="92393"/>
            </a:xfrm>
            <a:custGeom>
              <a:avLst/>
              <a:gdLst/>
              <a:ahLst/>
              <a:cxnLst/>
              <a:rect l="0" t="0" r="0" b="0"/>
              <a:pathLst>
                <a:path w="31179" h="92393">
                  <a:moveTo>
                    <a:pt x="0" y="0"/>
                  </a:moveTo>
                  <a:lnTo>
                    <a:pt x="12818" y="2871"/>
                  </a:lnTo>
                  <a:cubicBezTo>
                    <a:pt x="16650" y="4818"/>
                    <a:pt x="19968" y="7739"/>
                    <a:pt x="22771" y="11633"/>
                  </a:cubicBezTo>
                  <a:cubicBezTo>
                    <a:pt x="28377" y="19422"/>
                    <a:pt x="31179" y="30063"/>
                    <a:pt x="31179" y="43557"/>
                  </a:cubicBezTo>
                  <a:cubicBezTo>
                    <a:pt x="31179" y="59035"/>
                    <a:pt x="27756" y="71288"/>
                    <a:pt x="20910" y="80317"/>
                  </a:cubicBezTo>
                  <a:cubicBezTo>
                    <a:pt x="17487" y="84832"/>
                    <a:pt x="13469" y="88217"/>
                    <a:pt x="8855" y="90475"/>
                  </a:cubicBezTo>
                  <a:lnTo>
                    <a:pt x="0" y="92393"/>
                  </a:lnTo>
                  <a:lnTo>
                    <a:pt x="0" y="81889"/>
                  </a:lnTo>
                  <a:lnTo>
                    <a:pt x="11757" y="75480"/>
                  </a:lnTo>
                  <a:cubicBezTo>
                    <a:pt x="15974" y="69180"/>
                    <a:pt x="18083" y="60374"/>
                    <a:pt x="18083" y="49063"/>
                  </a:cubicBezTo>
                  <a:cubicBezTo>
                    <a:pt x="15056" y="52834"/>
                    <a:pt x="11819" y="55661"/>
                    <a:pt x="8372" y="57546"/>
                  </a:cubicBezTo>
                  <a:lnTo>
                    <a:pt x="0" y="59703"/>
                  </a:lnTo>
                  <a:lnTo>
                    <a:pt x="0" y="51593"/>
                  </a:lnTo>
                  <a:lnTo>
                    <a:pt x="12427" y="46608"/>
                  </a:lnTo>
                  <a:cubicBezTo>
                    <a:pt x="15999" y="43185"/>
                    <a:pt x="17785" y="39042"/>
                    <a:pt x="17785" y="34180"/>
                  </a:cubicBezTo>
                  <a:cubicBezTo>
                    <a:pt x="17785" y="26541"/>
                    <a:pt x="16073" y="20389"/>
                    <a:pt x="12650" y="15726"/>
                  </a:cubicBezTo>
                  <a:lnTo>
                    <a:pt x="0" y="922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6" name="Shape 1829"/>
            <p:cNvSpPr/>
            <p:nvPr/>
          </p:nvSpPr>
          <p:spPr>
            <a:xfrm>
              <a:off x="106412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77" name="Shape 1830"/>
            <p:cNvSpPr/>
            <p:nvPr/>
          </p:nvSpPr>
          <p:spPr>
            <a:xfrm>
              <a:off x="106412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78" name="Group 11934"/>
          <p:cNvGrpSpPr/>
          <p:nvPr/>
        </p:nvGrpSpPr>
        <p:grpSpPr>
          <a:xfrm>
            <a:off x="10426700" y="7389813"/>
            <a:ext cx="136525" cy="95250"/>
            <a:chOff x="0" y="0"/>
            <a:chExt cx="137220" cy="94059"/>
          </a:xfrm>
        </p:grpSpPr>
        <p:sp>
          <p:nvSpPr>
            <p:cNvPr id="2279" name="Shape 1832"/>
            <p:cNvSpPr/>
            <p:nvPr/>
          </p:nvSpPr>
          <p:spPr>
            <a:xfrm>
              <a:off x="0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0" name="Shape 1833"/>
            <p:cNvSpPr/>
            <p:nvPr/>
          </p:nvSpPr>
          <p:spPr>
            <a:xfrm>
              <a:off x="31254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1" name="Shape 1834"/>
            <p:cNvSpPr/>
            <p:nvPr/>
          </p:nvSpPr>
          <p:spPr>
            <a:xfrm>
              <a:off x="76200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2" name="Shape 1835"/>
            <p:cNvSpPr/>
            <p:nvPr/>
          </p:nvSpPr>
          <p:spPr>
            <a:xfrm>
              <a:off x="31254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3" name="Shape 1836"/>
            <p:cNvSpPr/>
            <p:nvPr/>
          </p:nvSpPr>
          <p:spPr>
            <a:xfrm>
              <a:off x="107454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4" name="Shape 1837"/>
            <p:cNvSpPr/>
            <p:nvPr/>
          </p:nvSpPr>
          <p:spPr>
            <a:xfrm>
              <a:off x="107454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85" name="Group 11942"/>
          <p:cNvGrpSpPr/>
          <p:nvPr/>
        </p:nvGrpSpPr>
        <p:grpSpPr>
          <a:xfrm>
            <a:off x="10791825" y="7389813"/>
            <a:ext cx="134938" cy="95250"/>
            <a:chOff x="0" y="0"/>
            <a:chExt cx="134243" cy="94059"/>
          </a:xfrm>
        </p:grpSpPr>
        <p:sp>
          <p:nvSpPr>
            <p:cNvPr id="2286" name="Shape 1839"/>
            <p:cNvSpPr/>
            <p:nvPr/>
          </p:nvSpPr>
          <p:spPr>
            <a:xfrm>
              <a:off x="0" y="1086"/>
              <a:ext cx="31254" cy="92940"/>
            </a:xfrm>
            <a:custGeom>
              <a:avLst/>
              <a:gdLst/>
              <a:ahLst/>
              <a:cxnLst/>
              <a:rect l="0" t="0" r="0" b="0"/>
              <a:pathLst>
                <a:path w="31254" h="92940">
                  <a:moveTo>
                    <a:pt x="31254" y="0"/>
                  </a:moveTo>
                  <a:lnTo>
                    <a:pt x="31254" y="10291"/>
                  </a:lnTo>
                  <a:lnTo>
                    <a:pt x="18678" y="16960"/>
                  </a:lnTo>
                  <a:cubicBezTo>
                    <a:pt x="14858" y="23037"/>
                    <a:pt x="12948" y="32153"/>
                    <a:pt x="12948" y="44307"/>
                  </a:cubicBezTo>
                  <a:cubicBezTo>
                    <a:pt x="15776" y="40636"/>
                    <a:pt x="18976" y="37883"/>
                    <a:pt x="22547" y="36047"/>
                  </a:cubicBezTo>
                  <a:lnTo>
                    <a:pt x="31254" y="34021"/>
                  </a:lnTo>
                  <a:lnTo>
                    <a:pt x="31254" y="42157"/>
                  </a:lnTo>
                  <a:lnTo>
                    <a:pt x="18827" y="46986"/>
                  </a:lnTo>
                  <a:cubicBezTo>
                    <a:pt x="15205" y="50359"/>
                    <a:pt x="13395" y="54427"/>
                    <a:pt x="13395" y="59190"/>
                  </a:cubicBezTo>
                  <a:cubicBezTo>
                    <a:pt x="13395" y="66631"/>
                    <a:pt x="15131" y="72634"/>
                    <a:pt x="18604" y="77198"/>
                  </a:cubicBezTo>
                  <a:lnTo>
                    <a:pt x="31254" y="83523"/>
                  </a:lnTo>
                  <a:lnTo>
                    <a:pt x="31254" y="92940"/>
                  </a:lnTo>
                  <a:lnTo>
                    <a:pt x="18269" y="89997"/>
                  </a:lnTo>
                  <a:cubicBezTo>
                    <a:pt x="14424" y="88013"/>
                    <a:pt x="11113" y="85036"/>
                    <a:pt x="8334" y="81068"/>
                  </a:cubicBezTo>
                  <a:cubicBezTo>
                    <a:pt x="2778" y="73130"/>
                    <a:pt x="0" y="62117"/>
                    <a:pt x="0" y="48028"/>
                  </a:cubicBezTo>
                  <a:cubicBezTo>
                    <a:pt x="0" y="32450"/>
                    <a:pt x="3175" y="20370"/>
                    <a:pt x="9525" y="11788"/>
                  </a:cubicBezTo>
                  <a:cubicBezTo>
                    <a:pt x="12700" y="7497"/>
                    <a:pt x="16532" y="4278"/>
                    <a:pt x="21022" y="2133"/>
                  </a:cubicBezTo>
                  <a:lnTo>
                    <a:pt x="312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7" name="Shape 1840"/>
            <p:cNvSpPr/>
            <p:nvPr/>
          </p:nvSpPr>
          <p:spPr>
            <a:xfrm>
              <a:off x="31254" y="34379"/>
              <a:ext cx="29766" cy="59680"/>
            </a:xfrm>
            <a:custGeom>
              <a:avLst/>
              <a:gdLst/>
              <a:ahLst/>
              <a:cxnLst/>
              <a:rect l="0" t="0" r="0" b="0"/>
              <a:pathLst>
                <a:path w="29766" h="59680">
                  <a:moveTo>
                    <a:pt x="3125" y="0"/>
                  </a:moveTo>
                  <a:cubicBezTo>
                    <a:pt x="10964" y="0"/>
                    <a:pt x="17363" y="2580"/>
                    <a:pt x="22324" y="7739"/>
                  </a:cubicBezTo>
                  <a:cubicBezTo>
                    <a:pt x="27285" y="12898"/>
                    <a:pt x="29766" y="19546"/>
                    <a:pt x="29766" y="27682"/>
                  </a:cubicBezTo>
                  <a:cubicBezTo>
                    <a:pt x="29766" y="37009"/>
                    <a:pt x="26988" y="44673"/>
                    <a:pt x="21431" y="50676"/>
                  </a:cubicBezTo>
                  <a:cubicBezTo>
                    <a:pt x="15875" y="56679"/>
                    <a:pt x="8781" y="59680"/>
                    <a:pt x="149" y="59680"/>
                  </a:cubicBezTo>
                  <a:lnTo>
                    <a:pt x="0" y="59646"/>
                  </a:lnTo>
                  <a:lnTo>
                    <a:pt x="0" y="50229"/>
                  </a:lnTo>
                  <a:lnTo>
                    <a:pt x="1042" y="50750"/>
                  </a:lnTo>
                  <a:cubicBezTo>
                    <a:pt x="6201" y="50750"/>
                    <a:pt x="10294" y="48915"/>
                    <a:pt x="13320" y="45244"/>
                  </a:cubicBezTo>
                  <a:cubicBezTo>
                    <a:pt x="16346" y="41573"/>
                    <a:pt x="17859" y="36612"/>
                    <a:pt x="17859" y="30361"/>
                  </a:cubicBezTo>
                  <a:cubicBezTo>
                    <a:pt x="17859" y="23614"/>
                    <a:pt x="16346" y="18306"/>
                    <a:pt x="13320" y="14436"/>
                  </a:cubicBezTo>
                  <a:cubicBezTo>
                    <a:pt x="10294" y="10567"/>
                    <a:pt x="6052" y="8632"/>
                    <a:pt x="595" y="8632"/>
                  </a:cubicBezTo>
                  <a:lnTo>
                    <a:pt x="0" y="8863"/>
                  </a:lnTo>
                  <a:lnTo>
                    <a:pt x="0" y="727"/>
                  </a:lnTo>
                  <a:lnTo>
                    <a:pt x="312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8" name="Shape 1841"/>
            <p:cNvSpPr/>
            <p:nvPr/>
          </p:nvSpPr>
          <p:spPr>
            <a:xfrm>
              <a:off x="86469" y="149"/>
              <a:ext cx="47774" cy="91678"/>
            </a:xfrm>
            <a:custGeom>
              <a:avLst/>
              <a:gdLst/>
              <a:ahLst/>
              <a:cxnLst/>
              <a:rect l="0" t="0" r="0" b="0"/>
              <a:pathLst>
                <a:path w="47774" h="91678">
                  <a:moveTo>
                    <a:pt x="29914" y="0"/>
                  </a:moveTo>
                  <a:lnTo>
                    <a:pt x="29914" y="82748"/>
                  </a:lnTo>
                  <a:lnTo>
                    <a:pt x="47774" y="82748"/>
                  </a:lnTo>
                  <a:lnTo>
                    <a:pt x="47774" y="91678"/>
                  </a:lnTo>
                  <a:lnTo>
                    <a:pt x="0" y="91678"/>
                  </a:lnTo>
                  <a:lnTo>
                    <a:pt x="0" y="82748"/>
                  </a:lnTo>
                  <a:lnTo>
                    <a:pt x="17859" y="82748"/>
                  </a:lnTo>
                  <a:lnTo>
                    <a:pt x="17859" y="12055"/>
                  </a:lnTo>
                  <a:lnTo>
                    <a:pt x="0" y="16520"/>
                  </a:lnTo>
                  <a:lnTo>
                    <a:pt x="0" y="7441"/>
                  </a:lnTo>
                  <a:lnTo>
                    <a:pt x="299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89" name="Shape 1842"/>
            <p:cNvSpPr/>
            <p:nvPr/>
          </p:nvSpPr>
          <p:spPr>
            <a:xfrm>
              <a:off x="31254" y="0"/>
              <a:ext cx="25301" cy="13841"/>
            </a:xfrm>
            <a:custGeom>
              <a:avLst/>
              <a:gdLst/>
              <a:ahLst/>
              <a:cxnLst/>
              <a:rect l="0" t="0" r="0" b="0"/>
              <a:pathLst>
                <a:path w="25301" h="13841">
                  <a:moveTo>
                    <a:pt x="5209" y="0"/>
                  </a:moveTo>
                  <a:cubicBezTo>
                    <a:pt x="10567" y="0"/>
                    <a:pt x="17264" y="1141"/>
                    <a:pt x="25301" y="3423"/>
                  </a:cubicBezTo>
                  <a:lnTo>
                    <a:pt x="25301" y="13841"/>
                  </a:lnTo>
                  <a:cubicBezTo>
                    <a:pt x="16867" y="10567"/>
                    <a:pt x="9971" y="8930"/>
                    <a:pt x="4614" y="8930"/>
                  </a:cubicBezTo>
                  <a:lnTo>
                    <a:pt x="0" y="11376"/>
                  </a:lnTo>
                  <a:lnTo>
                    <a:pt x="0" y="1086"/>
                  </a:lnTo>
                  <a:lnTo>
                    <a:pt x="5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2290" name="Group 11950"/>
          <p:cNvGrpSpPr/>
          <p:nvPr/>
        </p:nvGrpSpPr>
        <p:grpSpPr>
          <a:xfrm>
            <a:off x="11118850" y="7389813"/>
            <a:ext cx="241300" cy="95250"/>
            <a:chOff x="0" y="0"/>
            <a:chExt cx="241399" cy="94059"/>
          </a:xfrm>
        </p:grpSpPr>
        <p:sp>
          <p:nvSpPr>
            <p:cNvPr id="2291" name="Shape 1845"/>
            <p:cNvSpPr/>
            <p:nvPr/>
          </p:nvSpPr>
          <p:spPr>
            <a:xfrm>
              <a:off x="112365" y="586"/>
              <a:ext cx="29766" cy="93473"/>
            </a:xfrm>
            <a:custGeom>
              <a:avLst/>
              <a:gdLst/>
              <a:ahLst/>
              <a:cxnLst/>
              <a:rect l="0" t="0" r="0" b="0"/>
              <a:pathLst>
                <a:path w="29766" h="93473">
                  <a:moveTo>
                    <a:pt x="29766" y="0"/>
                  </a:moveTo>
                  <a:lnTo>
                    <a:pt x="29766" y="8626"/>
                  </a:lnTo>
                  <a:lnTo>
                    <a:pt x="19571" y="11692"/>
                  </a:lnTo>
                  <a:cubicBezTo>
                    <a:pt x="16842" y="13825"/>
                    <a:pt x="15478" y="16628"/>
                    <a:pt x="15478" y="20101"/>
                  </a:cubicBezTo>
                  <a:cubicBezTo>
                    <a:pt x="15478" y="23474"/>
                    <a:pt x="16718" y="26476"/>
                    <a:pt x="19199" y="29105"/>
                  </a:cubicBezTo>
                  <a:lnTo>
                    <a:pt x="29766" y="36513"/>
                  </a:lnTo>
                  <a:lnTo>
                    <a:pt x="29766" y="50621"/>
                  </a:lnTo>
                  <a:lnTo>
                    <a:pt x="24259" y="47336"/>
                  </a:lnTo>
                  <a:cubicBezTo>
                    <a:pt x="19397" y="51007"/>
                    <a:pt x="16123" y="54232"/>
                    <a:pt x="14436" y="57010"/>
                  </a:cubicBezTo>
                  <a:cubicBezTo>
                    <a:pt x="12750" y="59788"/>
                    <a:pt x="11906" y="63261"/>
                    <a:pt x="11906" y="67428"/>
                  </a:cubicBezTo>
                  <a:cubicBezTo>
                    <a:pt x="11906" y="72488"/>
                    <a:pt x="13568" y="76606"/>
                    <a:pt x="16892" y="79781"/>
                  </a:cubicBezTo>
                  <a:lnTo>
                    <a:pt x="29766" y="84489"/>
                  </a:lnTo>
                  <a:lnTo>
                    <a:pt x="29766" y="93377"/>
                  </a:lnTo>
                  <a:lnTo>
                    <a:pt x="29468" y="93473"/>
                  </a:lnTo>
                  <a:cubicBezTo>
                    <a:pt x="20638" y="93473"/>
                    <a:pt x="13519" y="91241"/>
                    <a:pt x="8111" y="86776"/>
                  </a:cubicBezTo>
                  <a:cubicBezTo>
                    <a:pt x="2704" y="82311"/>
                    <a:pt x="0" y="76457"/>
                    <a:pt x="0" y="69214"/>
                  </a:cubicBezTo>
                  <a:cubicBezTo>
                    <a:pt x="0" y="58498"/>
                    <a:pt x="5904" y="49618"/>
                    <a:pt x="17711" y="42574"/>
                  </a:cubicBezTo>
                  <a:cubicBezTo>
                    <a:pt x="8979" y="36422"/>
                    <a:pt x="4614" y="29675"/>
                    <a:pt x="4614" y="22333"/>
                  </a:cubicBezTo>
                  <a:cubicBezTo>
                    <a:pt x="4614" y="15586"/>
                    <a:pt x="7094" y="10080"/>
                    <a:pt x="12055" y="5813"/>
                  </a:cubicBezTo>
                  <a:lnTo>
                    <a:pt x="297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92" name="Shape 1846"/>
            <p:cNvSpPr/>
            <p:nvPr/>
          </p:nvSpPr>
          <p:spPr>
            <a:xfrm>
              <a:off x="0" y="149"/>
              <a:ext cx="52090" cy="93911"/>
            </a:xfrm>
            <a:custGeom>
              <a:avLst/>
              <a:gdLst/>
              <a:ahLst/>
              <a:cxnLst/>
              <a:rect l="0" t="0" r="0" b="0"/>
              <a:pathLst>
                <a:path w="52090" h="93911">
                  <a:moveTo>
                    <a:pt x="21729" y="0"/>
                  </a:moveTo>
                  <a:cubicBezTo>
                    <a:pt x="39985" y="0"/>
                    <a:pt x="49113" y="6896"/>
                    <a:pt x="49113" y="20687"/>
                  </a:cubicBezTo>
                  <a:cubicBezTo>
                    <a:pt x="49113" y="31204"/>
                    <a:pt x="42912" y="38695"/>
                    <a:pt x="30510" y="43160"/>
                  </a:cubicBezTo>
                  <a:cubicBezTo>
                    <a:pt x="44896" y="46534"/>
                    <a:pt x="52090" y="54421"/>
                    <a:pt x="52090" y="66824"/>
                  </a:cubicBezTo>
                  <a:cubicBezTo>
                    <a:pt x="52090" y="75257"/>
                    <a:pt x="49312" y="81880"/>
                    <a:pt x="43755" y="86692"/>
                  </a:cubicBezTo>
                  <a:cubicBezTo>
                    <a:pt x="38199" y="91504"/>
                    <a:pt x="30559" y="93911"/>
                    <a:pt x="20836" y="93911"/>
                  </a:cubicBezTo>
                  <a:cubicBezTo>
                    <a:pt x="15280" y="93911"/>
                    <a:pt x="8334" y="92968"/>
                    <a:pt x="0" y="91083"/>
                  </a:cubicBezTo>
                  <a:lnTo>
                    <a:pt x="0" y="79921"/>
                  </a:lnTo>
                  <a:cubicBezTo>
                    <a:pt x="8533" y="83294"/>
                    <a:pt x="15230" y="84981"/>
                    <a:pt x="20092" y="84981"/>
                  </a:cubicBezTo>
                  <a:cubicBezTo>
                    <a:pt x="25747" y="84981"/>
                    <a:pt x="30361" y="83319"/>
                    <a:pt x="33933" y="79995"/>
                  </a:cubicBezTo>
                  <a:cubicBezTo>
                    <a:pt x="37505" y="76671"/>
                    <a:pt x="39291" y="72380"/>
                    <a:pt x="39291" y="67121"/>
                  </a:cubicBezTo>
                  <a:cubicBezTo>
                    <a:pt x="39291" y="54521"/>
                    <a:pt x="30510" y="48220"/>
                    <a:pt x="12948" y="48220"/>
                  </a:cubicBezTo>
                  <a:lnTo>
                    <a:pt x="8186" y="48220"/>
                  </a:lnTo>
                  <a:lnTo>
                    <a:pt x="8186" y="40184"/>
                  </a:lnTo>
                  <a:lnTo>
                    <a:pt x="12353" y="40035"/>
                  </a:lnTo>
                  <a:cubicBezTo>
                    <a:pt x="28922" y="40035"/>
                    <a:pt x="37207" y="34230"/>
                    <a:pt x="37207" y="22622"/>
                  </a:cubicBezTo>
                  <a:cubicBezTo>
                    <a:pt x="37207" y="13494"/>
                    <a:pt x="31750" y="8930"/>
                    <a:pt x="20836" y="8930"/>
                  </a:cubicBezTo>
                  <a:cubicBezTo>
                    <a:pt x="14883" y="8930"/>
                    <a:pt x="8334" y="10616"/>
                    <a:pt x="1191" y="13990"/>
                  </a:cubicBezTo>
                  <a:lnTo>
                    <a:pt x="1191" y="3572"/>
                  </a:lnTo>
                  <a:cubicBezTo>
                    <a:pt x="8235" y="1191"/>
                    <a:pt x="15081" y="0"/>
                    <a:pt x="21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93" name="Shape 1847"/>
            <p:cNvSpPr/>
            <p:nvPr/>
          </p:nvSpPr>
          <p:spPr>
            <a:xfrm>
              <a:off x="192881" y="2381"/>
              <a:ext cx="48518" cy="91678"/>
            </a:xfrm>
            <a:custGeom>
              <a:avLst/>
              <a:gdLst/>
              <a:ahLst/>
              <a:cxnLst/>
              <a:rect l="0" t="0" r="0" b="0"/>
              <a:pathLst>
                <a:path w="48518" h="91678">
                  <a:moveTo>
                    <a:pt x="1488" y="0"/>
                  </a:moveTo>
                  <a:lnTo>
                    <a:pt x="46881" y="0"/>
                  </a:lnTo>
                  <a:lnTo>
                    <a:pt x="46881" y="10418"/>
                  </a:lnTo>
                  <a:lnTo>
                    <a:pt x="12055" y="10418"/>
                  </a:lnTo>
                  <a:lnTo>
                    <a:pt x="12055" y="33933"/>
                  </a:lnTo>
                  <a:cubicBezTo>
                    <a:pt x="23465" y="33933"/>
                    <a:pt x="32395" y="36562"/>
                    <a:pt x="38844" y="41821"/>
                  </a:cubicBezTo>
                  <a:cubicBezTo>
                    <a:pt x="45293" y="47079"/>
                    <a:pt x="48518" y="54421"/>
                    <a:pt x="48518" y="63847"/>
                  </a:cubicBezTo>
                  <a:cubicBezTo>
                    <a:pt x="48518" y="72479"/>
                    <a:pt x="45591" y="79276"/>
                    <a:pt x="39737" y="84237"/>
                  </a:cubicBezTo>
                  <a:cubicBezTo>
                    <a:pt x="33883" y="89198"/>
                    <a:pt x="25747" y="91678"/>
                    <a:pt x="15329" y="91678"/>
                  </a:cubicBezTo>
                  <a:cubicBezTo>
                    <a:pt x="10864" y="91678"/>
                    <a:pt x="5755" y="91033"/>
                    <a:pt x="0" y="89743"/>
                  </a:cubicBezTo>
                  <a:lnTo>
                    <a:pt x="0" y="79177"/>
                  </a:lnTo>
                  <a:cubicBezTo>
                    <a:pt x="5953" y="81558"/>
                    <a:pt x="11609" y="82748"/>
                    <a:pt x="16966" y="82748"/>
                  </a:cubicBezTo>
                  <a:cubicBezTo>
                    <a:pt x="22820" y="82748"/>
                    <a:pt x="27434" y="81012"/>
                    <a:pt x="30807" y="77539"/>
                  </a:cubicBezTo>
                  <a:cubicBezTo>
                    <a:pt x="34181" y="74067"/>
                    <a:pt x="35868" y="69304"/>
                    <a:pt x="35868" y="63252"/>
                  </a:cubicBezTo>
                  <a:cubicBezTo>
                    <a:pt x="35868" y="49758"/>
                    <a:pt x="26640" y="43011"/>
                    <a:pt x="8186" y="43011"/>
                  </a:cubicBezTo>
                  <a:cubicBezTo>
                    <a:pt x="6003" y="43011"/>
                    <a:pt x="3770" y="43160"/>
                    <a:pt x="1488" y="43458"/>
                  </a:cubicBezTo>
                  <a:lnTo>
                    <a:pt x="14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94" name="Shape 1848"/>
            <p:cNvSpPr/>
            <p:nvPr/>
          </p:nvSpPr>
          <p:spPr>
            <a:xfrm>
              <a:off x="142131" y="0"/>
              <a:ext cx="30063" cy="93963"/>
            </a:xfrm>
            <a:custGeom>
              <a:avLst/>
              <a:gdLst/>
              <a:ahLst/>
              <a:cxnLst/>
              <a:rect l="0" t="0" r="0" b="0"/>
              <a:pathLst>
                <a:path w="30063" h="93963">
                  <a:moveTo>
                    <a:pt x="1786" y="0"/>
                  </a:moveTo>
                  <a:cubicBezTo>
                    <a:pt x="9128" y="0"/>
                    <a:pt x="15081" y="1811"/>
                    <a:pt x="19645" y="5432"/>
                  </a:cubicBezTo>
                  <a:cubicBezTo>
                    <a:pt x="24209" y="9054"/>
                    <a:pt x="26491" y="13692"/>
                    <a:pt x="26491" y="19348"/>
                  </a:cubicBezTo>
                  <a:cubicBezTo>
                    <a:pt x="26491" y="28079"/>
                    <a:pt x="20935" y="36016"/>
                    <a:pt x="9823" y="43160"/>
                  </a:cubicBezTo>
                  <a:cubicBezTo>
                    <a:pt x="23316" y="49709"/>
                    <a:pt x="30063" y="58192"/>
                    <a:pt x="30063" y="68610"/>
                  </a:cubicBezTo>
                  <a:cubicBezTo>
                    <a:pt x="30063" y="76150"/>
                    <a:pt x="27236" y="82277"/>
                    <a:pt x="21580" y="86990"/>
                  </a:cubicBezTo>
                  <a:lnTo>
                    <a:pt x="0" y="93963"/>
                  </a:lnTo>
                  <a:lnTo>
                    <a:pt x="0" y="85075"/>
                  </a:lnTo>
                  <a:lnTo>
                    <a:pt x="149" y="85130"/>
                  </a:lnTo>
                  <a:cubicBezTo>
                    <a:pt x="5308" y="85130"/>
                    <a:pt x="9550" y="83765"/>
                    <a:pt x="12874" y="81037"/>
                  </a:cubicBezTo>
                  <a:cubicBezTo>
                    <a:pt x="16197" y="78308"/>
                    <a:pt x="17859" y="74811"/>
                    <a:pt x="17859" y="70545"/>
                  </a:cubicBezTo>
                  <a:cubicBezTo>
                    <a:pt x="17859" y="67072"/>
                    <a:pt x="16842" y="64145"/>
                    <a:pt x="14808" y="61764"/>
                  </a:cubicBezTo>
                  <a:cubicBezTo>
                    <a:pt x="12774" y="59382"/>
                    <a:pt x="8830" y="56455"/>
                    <a:pt x="2977" y="52983"/>
                  </a:cubicBezTo>
                  <a:lnTo>
                    <a:pt x="0" y="51207"/>
                  </a:lnTo>
                  <a:lnTo>
                    <a:pt x="0" y="37099"/>
                  </a:lnTo>
                  <a:lnTo>
                    <a:pt x="3125" y="39291"/>
                  </a:lnTo>
                  <a:cubicBezTo>
                    <a:pt x="11460" y="33834"/>
                    <a:pt x="15627" y="27732"/>
                    <a:pt x="15627" y="20985"/>
                  </a:cubicBezTo>
                  <a:cubicBezTo>
                    <a:pt x="15627" y="17413"/>
                    <a:pt x="14238" y="14536"/>
                    <a:pt x="11460" y="12353"/>
                  </a:cubicBezTo>
                  <a:cubicBezTo>
                    <a:pt x="8682" y="10170"/>
                    <a:pt x="5011" y="9079"/>
                    <a:pt x="446" y="9079"/>
                  </a:cubicBezTo>
                  <a:lnTo>
                    <a:pt x="0" y="9213"/>
                  </a:lnTo>
                  <a:lnTo>
                    <a:pt x="0" y="586"/>
                  </a:lnTo>
                  <a:lnTo>
                    <a:pt x="17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4852" name="Group 10756"/>
          <p:cNvGrpSpPr>
            <a:grpSpLocks/>
          </p:cNvGrpSpPr>
          <p:nvPr/>
        </p:nvGrpSpPr>
        <p:grpSpPr bwMode="auto">
          <a:xfrm>
            <a:off x="617538" y="23813"/>
            <a:ext cx="433387" cy="77787"/>
            <a:chOff x="0" y="0"/>
            <a:chExt cx="433983" cy="77688"/>
          </a:xfrm>
        </p:grpSpPr>
      </p:grpSp>
      <p:grpSp>
        <p:nvGrpSpPr>
          <p:cNvPr id="4844" name="Group 10764"/>
          <p:cNvGrpSpPr>
            <a:grpSpLocks/>
          </p:cNvGrpSpPr>
          <p:nvPr/>
        </p:nvGrpSpPr>
        <p:grpSpPr bwMode="auto">
          <a:xfrm>
            <a:off x="152400" y="23813"/>
            <a:ext cx="288925" cy="76200"/>
            <a:chOff x="0" y="0"/>
            <a:chExt cx="289024" cy="77093"/>
          </a:xfrm>
        </p:grpSpPr>
      </p:grpSp>
      <p:grpSp>
        <p:nvGrpSpPr>
          <p:cNvPr id="4834" name="Group 10772"/>
          <p:cNvGrpSpPr>
            <a:grpSpLocks/>
          </p:cNvGrpSpPr>
          <p:nvPr/>
        </p:nvGrpSpPr>
        <p:grpSpPr bwMode="auto">
          <a:xfrm>
            <a:off x="57150" y="23813"/>
            <a:ext cx="290513" cy="76200"/>
            <a:chOff x="0" y="0"/>
            <a:chExt cx="291108" cy="77093"/>
          </a:xfrm>
        </p:grpSpPr>
      </p:grpSp>
      <p:grpSp>
        <p:nvGrpSpPr>
          <p:cNvPr id="4824" name="Group 10780"/>
          <p:cNvGrpSpPr>
            <a:grpSpLocks/>
          </p:cNvGrpSpPr>
          <p:nvPr/>
        </p:nvGrpSpPr>
        <p:grpSpPr bwMode="auto">
          <a:xfrm>
            <a:off x="66675" y="23813"/>
            <a:ext cx="315913" cy="77787"/>
            <a:chOff x="0" y="0"/>
            <a:chExt cx="315367" cy="77688"/>
          </a:xfrm>
        </p:grpSpPr>
      </p:grpSp>
      <p:grpSp>
        <p:nvGrpSpPr>
          <p:cNvPr id="4815" name="Group 10788"/>
          <p:cNvGrpSpPr>
            <a:grpSpLocks/>
          </p:cNvGrpSpPr>
          <p:nvPr/>
        </p:nvGrpSpPr>
        <p:grpSpPr bwMode="auto">
          <a:xfrm>
            <a:off x="66675" y="23813"/>
            <a:ext cx="315913" cy="76200"/>
            <a:chOff x="0" y="0"/>
            <a:chExt cx="315367" cy="77093"/>
          </a:xfrm>
        </p:grpSpPr>
      </p:grpSp>
      <p:grpSp>
        <p:nvGrpSpPr>
          <p:cNvPr id="4805" name="Group 10796"/>
          <p:cNvGrpSpPr>
            <a:grpSpLocks/>
          </p:cNvGrpSpPr>
          <p:nvPr/>
        </p:nvGrpSpPr>
        <p:grpSpPr bwMode="auto">
          <a:xfrm>
            <a:off x="66675" y="22225"/>
            <a:ext cx="315913" cy="79375"/>
            <a:chOff x="0" y="0"/>
            <a:chExt cx="315367" cy="79623"/>
          </a:xfrm>
        </p:grpSpPr>
      </p:grpSp>
      <p:grpSp>
        <p:nvGrpSpPr>
          <p:cNvPr id="4799" name="Group 10804"/>
          <p:cNvGrpSpPr>
            <a:grpSpLocks/>
          </p:cNvGrpSpPr>
          <p:nvPr/>
        </p:nvGrpSpPr>
        <p:grpSpPr bwMode="auto">
          <a:xfrm>
            <a:off x="42863" y="22225"/>
            <a:ext cx="257175" cy="79375"/>
            <a:chOff x="0" y="0"/>
            <a:chExt cx="257919" cy="78879"/>
          </a:xfrm>
        </p:grpSpPr>
      </p:grpSp>
      <p:grpSp>
        <p:nvGrpSpPr>
          <p:cNvPr id="4793" name="Group 10812"/>
          <p:cNvGrpSpPr>
            <a:grpSpLocks/>
          </p:cNvGrpSpPr>
          <p:nvPr/>
        </p:nvGrpSpPr>
        <p:grpSpPr bwMode="auto">
          <a:xfrm>
            <a:off x="119063" y="23813"/>
            <a:ext cx="173037" cy="90487"/>
            <a:chOff x="0" y="0"/>
            <a:chExt cx="172492" cy="90934"/>
          </a:xfrm>
        </p:grpSpPr>
      </p:grpSp>
      <p:grpSp>
        <p:nvGrpSpPr>
          <p:cNvPr id="4787" name="Group 10820"/>
          <p:cNvGrpSpPr>
            <a:grpSpLocks/>
          </p:cNvGrpSpPr>
          <p:nvPr/>
        </p:nvGrpSpPr>
        <p:grpSpPr bwMode="auto">
          <a:xfrm>
            <a:off x="100013" y="22225"/>
            <a:ext cx="195262" cy="79375"/>
            <a:chOff x="0" y="0"/>
            <a:chExt cx="194667" cy="79474"/>
          </a:xfrm>
        </p:grpSpPr>
      </p:grpSp>
      <p:grpSp>
        <p:nvGrpSpPr>
          <p:cNvPr id="4771" name="Group 10828"/>
          <p:cNvGrpSpPr>
            <a:grpSpLocks/>
          </p:cNvGrpSpPr>
          <p:nvPr/>
        </p:nvGrpSpPr>
        <p:grpSpPr bwMode="auto">
          <a:xfrm>
            <a:off x="36513" y="19050"/>
            <a:ext cx="360362" cy="187325"/>
            <a:chOff x="0" y="0"/>
            <a:chExt cx="360908" cy="186779"/>
          </a:xfrm>
        </p:grpSpPr>
      </p:grpSp>
      <p:grpSp>
        <p:nvGrpSpPr>
          <p:cNvPr id="4766" name="Group 10840"/>
          <p:cNvGrpSpPr>
            <a:grpSpLocks/>
          </p:cNvGrpSpPr>
          <p:nvPr/>
        </p:nvGrpSpPr>
        <p:grpSpPr bwMode="auto">
          <a:xfrm>
            <a:off x="26988" y="17463"/>
            <a:ext cx="215900" cy="88900"/>
            <a:chOff x="0" y="0"/>
            <a:chExt cx="215652" cy="89148"/>
          </a:xfrm>
        </p:grpSpPr>
      </p:grpSp>
      <p:grpSp>
        <p:nvGrpSpPr>
          <p:cNvPr id="4759" name="Group 10848"/>
          <p:cNvGrpSpPr>
            <a:grpSpLocks/>
          </p:cNvGrpSpPr>
          <p:nvPr/>
        </p:nvGrpSpPr>
        <p:grpSpPr bwMode="auto">
          <a:xfrm>
            <a:off x="38100" y="17463"/>
            <a:ext cx="190500" cy="88900"/>
            <a:chOff x="0" y="0"/>
            <a:chExt cx="190202" cy="89148"/>
          </a:xfrm>
        </p:grpSpPr>
      </p:grpSp>
      <p:grpSp>
        <p:nvGrpSpPr>
          <p:cNvPr id="4754" name="Group 10856"/>
          <p:cNvGrpSpPr>
            <a:grpSpLocks/>
          </p:cNvGrpSpPr>
          <p:nvPr/>
        </p:nvGrpSpPr>
        <p:grpSpPr bwMode="auto">
          <a:xfrm>
            <a:off x="19050" y="15875"/>
            <a:ext cx="228600" cy="79375"/>
            <a:chOff x="0" y="0"/>
            <a:chExt cx="228451" cy="79474"/>
          </a:xfrm>
        </p:grpSpPr>
      </p:grpSp>
      <p:grpSp>
        <p:nvGrpSpPr>
          <p:cNvPr id="4750" name="Group 10864"/>
          <p:cNvGrpSpPr>
            <a:grpSpLocks/>
          </p:cNvGrpSpPr>
          <p:nvPr/>
        </p:nvGrpSpPr>
        <p:grpSpPr bwMode="auto">
          <a:xfrm>
            <a:off x="123825" y="22225"/>
            <a:ext cx="136525" cy="98425"/>
            <a:chOff x="0" y="0"/>
            <a:chExt cx="136178" cy="97780"/>
          </a:xfrm>
        </p:grpSpPr>
      </p:grpSp>
      <p:grpSp>
        <p:nvGrpSpPr>
          <p:cNvPr id="4744" name="Group 10872"/>
          <p:cNvGrpSpPr>
            <a:grpSpLocks/>
          </p:cNvGrpSpPr>
          <p:nvPr/>
        </p:nvGrpSpPr>
        <p:grpSpPr bwMode="auto">
          <a:xfrm>
            <a:off x="87313" y="22225"/>
            <a:ext cx="254000" cy="98425"/>
            <a:chOff x="0" y="0"/>
            <a:chExt cx="253603" cy="97780"/>
          </a:xfrm>
        </p:grpSpPr>
      </p:grpSp>
      <p:grpSp>
        <p:nvGrpSpPr>
          <p:cNvPr id="4731" name="Group 10880"/>
          <p:cNvGrpSpPr>
            <a:grpSpLocks/>
          </p:cNvGrpSpPr>
          <p:nvPr/>
        </p:nvGrpSpPr>
        <p:grpSpPr bwMode="auto">
          <a:xfrm>
            <a:off x="101600" y="28575"/>
            <a:ext cx="574675" cy="88900"/>
            <a:chOff x="0" y="0"/>
            <a:chExt cx="5740" cy="894"/>
          </a:xfrm>
        </p:grpSpPr>
      </p:grpSp>
      <p:grpSp>
        <p:nvGrpSpPr>
          <p:cNvPr id="4710" name="Group 10894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4705" name="Group 10902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4701" name="Group 10910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4691" name="Group 10918"/>
          <p:cNvGrpSpPr>
            <a:grpSpLocks/>
          </p:cNvGrpSpPr>
          <p:nvPr/>
        </p:nvGrpSpPr>
        <p:grpSpPr bwMode="auto">
          <a:xfrm>
            <a:off x="84138" y="17463"/>
            <a:ext cx="292100" cy="98425"/>
            <a:chOff x="0" y="0"/>
            <a:chExt cx="292819" cy="98822"/>
          </a:xfrm>
        </p:grpSpPr>
      </p:grpSp>
      <p:grpSp>
        <p:nvGrpSpPr>
          <p:cNvPr id="4679" name="Group 10929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668" name="Group 10940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659" name="Group 10951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4656" name="Group 10962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653" name="Group 10970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650" name="Group 10978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645" name="Group 10986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640" name="Group 10994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4637" name="Group 11002"/>
          <p:cNvGrpSpPr>
            <a:grpSpLocks/>
          </p:cNvGrpSpPr>
          <p:nvPr/>
        </p:nvGrpSpPr>
        <p:grpSpPr bwMode="auto">
          <a:xfrm>
            <a:off x="130175" y="28575"/>
            <a:ext cx="131763" cy="92075"/>
            <a:chOff x="0" y="0"/>
            <a:chExt cx="132011" cy="91678"/>
          </a:xfrm>
        </p:grpSpPr>
      </p:grpSp>
      <p:grpSp>
        <p:nvGrpSpPr>
          <p:cNvPr id="4634" name="Group 11010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4628" name="Group 1101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4622" name="Group 11027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4619" name="Group 11035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4612" name="Group 11043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4604" name="Group 11054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596" name="Group 11065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593" name="Group 1107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90" name="Group 11084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87" name="Group 11092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84" name="Group 11100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578" name="Group 11108"/>
          <p:cNvGrpSpPr>
            <a:grpSpLocks/>
          </p:cNvGrpSpPr>
          <p:nvPr/>
        </p:nvGrpSpPr>
        <p:grpSpPr bwMode="auto">
          <a:xfrm>
            <a:off x="85725" y="25400"/>
            <a:ext cx="204788" cy="93663"/>
            <a:chOff x="0" y="0"/>
            <a:chExt cx="204341" cy="93911"/>
          </a:xfrm>
        </p:grpSpPr>
      </p:grpSp>
      <p:grpSp>
        <p:nvGrpSpPr>
          <p:cNvPr id="4573" name="Group 11116"/>
          <p:cNvGrpSpPr>
            <a:grpSpLocks/>
          </p:cNvGrpSpPr>
          <p:nvPr/>
        </p:nvGrpSpPr>
        <p:grpSpPr bwMode="auto">
          <a:xfrm>
            <a:off x="111125" y="25400"/>
            <a:ext cx="136525" cy="93663"/>
            <a:chOff x="0" y="0"/>
            <a:chExt cx="136029" cy="94059"/>
          </a:xfrm>
        </p:grpSpPr>
      </p:grpSp>
      <p:grpSp>
        <p:nvGrpSpPr>
          <p:cNvPr id="4569" name="Group 11124"/>
          <p:cNvGrpSpPr>
            <a:grpSpLocks/>
          </p:cNvGrpSpPr>
          <p:nvPr/>
        </p:nvGrpSpPr>
        <p:grpSpPr bwMode="auto">
          <a:xfrm>
            <a:off x="127000" y="28575"/>
            <a:ext cx="133350" cy="88900"/>
            <a:chOff x="0" y="0"/>
            <a:chExt cx="132606" cy="89446"/>
          </a:xfrm>
        </p:grpSpPr>
      </p:grpSp>
      <p:grpSp>
        <p:nvGrpSpPr>
          <p:cNvPr id="4562" name="Group 11132"/>
          <p:cNvGrpSpPr>
            <a:grpSpLocks/>
          </p:cNvGrpSpPr>
          <p:nvPr/>
        </p:nvGrpSpPr>
        <p:grpSpPr bwMode="auto">
          <a:xfrm>
            <a:off x="63500" y="25400"/>
            <a:ext cx="254000" cy="92075"/>
            <a:chOff x="0" y="0"/>
            <a:chExt cx="253901" cy="91678"/>
          </a:xfrm>
        </p:grpSpPr>
      </p:grpSp>
      <p:grpSp>
        <p:nvGrpSpPr>
          <p:cNvPr id="4555" name="Group 11140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4550" name="Group 11149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4546" name="Group 11157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4538" name="Group 11165"/>
          <p:cNvGrpSpPr>
            <a:grpSpLocks/>
          </p:cNvGrpSpPr>
          <p:nvPr/>
        </p:nvGrpSpPr>
        <p:grpSpPr bwMode="auto">
          <a:xfrm>
            <a:off x="85725" y="17463"/>
            <a:ext cx="276225" cy="98425"/>
            <a:chOff x="0" y="0"/>
            <a:chExt cx="275481" cy="98971"/>
          </a:xfrm>
        </p:grpSpPr>
      </p:grpSp>
      <p:grpSp>
        <p:nvGrpSpPr>
          <p:cNvPr id="4530" name="Group 11176"/>
          <p:cNvGrpSpPr>
            <a:grpSpLocks/>
          </p:cNvGrpSpPr>
          <p:nvPr/>
        </p:nvGrpSpPr>
        <p:grpSpPr bwMode="auto">
          <a:xfrm>
            <a:off x="52388" y="17463"/>
            <a:ext cx="315912" cy="98425"/>
            <a:chOff x="0" y="0"/>
            <a:chExt cx="316409" cy="98971"/>
          </a:xfrm>
        </p:grpSpPr>
      </p:grpSp>
      <p:grpSp>
        <p:nvGrpSpPr>
          <p:cNvPr id="4520" name="Group 11187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513" name="Group 11198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507" name="Group 11209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4504" name="Group 11220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501" name="Group 11228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496" name="Group 11236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4492" name="Group 11244"/>
          <p:cNvGrpSpPr>
            <a:grpSpLocks/>
          </p:cNvGrpSpPr>
          <p:nvPr/>
        </p:nvGrpSpPr>
        <p:grpSpPr bwMode="auto">
          <a:xfrm>
            <a:off x="114300" y="28575"/>
            <a:ext cx="130175" cy="92075"/>
            <a:chOff x="0" y="0"/>
            <a:chExt cx="130969" cy="91678"/>
          </a:xfrm>
        </p:grpSpPr>
      </p:grpSp>
      <p:grpSp>
        <p:nvGrpSpPr>
          <p:cNvPr id="4487" name="Group 11252"/>
          <p:cNvGrpSpPr>
            <a:grpSpLocks/>
          </p:cNvGrpSpPr>
          <p:nvPr/>
        </p:nvGrpSpPr>
        <p:grpSpPr bwMode="auto">
          <a:xfrm>
            <a:off x="130175" y="25400"/>
            <a:ext cx="130175" cy="93663"/>
            <a:chOff x="0" y="0"/>
            <a:chExt cx="130522" cy="94059"/>
          </a:xfrm>
        </p:grpSpPr>
      </p:grpSp>
      <p:grpSp>
        <p:nvGrpSpPr>
          <p:cNvPr id="4484" name="Group 11260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4478" name="Group 1126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4475" name="Group 11326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470" name="Group 11334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464" name="Group 11342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8410" cy="94059"/>
          </a:xfrm>
        </p:grpSpPr>
      </p:grpSp>
      <p:grpSp>
        <p:nvGrpSpPr>
          <p:cNvPr id="4459" name="Group 11350"/>
          <p:cNvGrpSpPr>
            <a:grpSpLocks/>
          </p:cNvGrpSpPr>
          <p:nvPr/>
        </p:nvGrpSpPr>
        <p:grpSpPr bwMode="auto">
          <a:xfrm>
            <a:off x="122238" y="25400"/>
            <a:ext cx="131762" cy="93663"/>
            <a:chOff x="0" y="0"/>
            <a:chExt cx="131862" cy="94059"/>
          </a:xfrm>
        </p:grpSpPr>
      </p:grpSp>
      <p:grpSp>
        <p:nvGrpSpPr>
          <p:cNvPr id="4453" name="Group 11358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8394" cy="94059"/>
          </a:xfrm>
        </p:grpSpPr>
      </p:grpSp>
      <p:grpSp>
        <p:nvGrpSpPr>
          <p:cNvPr id="4440" name="Group 11366"/>
          <p:cNvGrpSpPr>
            <a:grpSpLocks/>
          </p:cNvGrpSpPr>
          <p:nvPr/>
        </p:nvGrpSpPr>
        <p:grpSpPr bwMode="auto">
          <a:xfrm>
            <a:off x="111125" y="25400"/>
            <a:ext cx="755650" cy="93663"/>
            <a:chOff x="0" y="0"/>
            <a:chExt cx="7553" cy="939"/>
          </a:xfrm>
        </p:grpSpPr>
      </p:grpSp>
      <p:grpSp>
        <p:nvGrpSpPr>
          <p:cNvPr id="4419" name="Group 11380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4414" name="Group 11388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4410" name="Group 11396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4400" name="Group 11404"/>
          <p:cNvGrpSpPr>
            <a:grpSpLocks/>
          </p:cNvGrpSpPr>
          <p:nvPr/>
        </p:nvGrpSpPr>
        <p:grpSpPr bwMode="auto">
          <a:xfrm>
            <a:off x="77788" y="17463"/>
            <a:ext cx="298450" cy="96837"/>
            <a:chOff x="0" y="0"/>
            <a:chExt cx="299070" cy="96589"/>
          </a:xfrm>
        </p:grpSpPr>
      </p:grpSp>
      <p:grpSp>
        <p:nvGrpSpPr>
          <p:cNvPr id="4389" name="Group 11415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378" name="Group 11426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4369" name="Group 11437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4366" name="Group 11448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363" name="Group 1145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360" name="Group 11464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355" name="Group 11472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350" name="Group 11480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4346" name="Group 11488"/>
          <p:cNvGrpSpPr>
            <a:grpSpLocks/>
          </p:cNvGrpSpPr>
          <p:nvPr/>
        </p:nvGrpSpPr>
        <p:grpSpPr bwMode="auto">
          <a:xfrm>
            <a:off x="130175" y="25400"/>
            <a:ext cx="131763" cy="93663"/>
            <a:chOff x="0" y="0"/>
            <a:chExt cx="131713" cy="94059"/>
          </a:xfrm>
        </p:grpSpPr>
      </p:grpSp>
      <p:grpSp>
        <p:nvGrpSpPr>
          <p:cNvPr id="4342" name="Group 11496"/>
          <p:cNvGrpSpPr>
            <a:grpSpLocks/>
          </p:cNvGrpSpPr>
          <p:nvPr/>
        </p:nvGrpSpPr>
        <p:grpSpPr bwMode="auto">
          <a:xfrm>
            <a:off x="69850" y="25400"/>
            <a:ext cx="242888" cy="93663"/>
            <a:chOff x="0" y="0"/>
            <a:chExt cx="242590" cy="93911"/>
          </a:xfrm>
        </p:grpSpPr>
      </p:grpSp>
      <p:grpSp>
        <p:nvGrpSpPr>
          <p:cNvPr id="4334" name="Group 11504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2859" cy="93911"/>
          </a:xfrm>
        </p:grpSpPr>
      </p:grpSp>
      <p:grpSp>
        <p:nvGrpSpPr>
          <p:cNvPr id="4328" name="Group 11513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4325" name="Group 11521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4318" name="Group 11529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4306" name="Group 11540"/>
          <p:cNvGrpSpPr>
            <a:grpSpLocks/>
          </p:cNvGrpSpPr>
          <p:nvPr/>
        </p:nvGrpSpPr>
        <p:grpSpPr bwMode="auto">
          <a:xfrm>
            <a:off x="52388" y="17463"/>
            <a:ext cx="347662" cy="98425"/>
            <a:chOff x="0" y="0"/>
            <a:chExt cx="348109" cy="98971"/>
          </a:xfrm>
        </p:grpSpPr>
      </p:grpSp>
      <p:grpSp>
        <p:nvGrpSpPr>
          <p:cNvPr id="4298" name="Group 11551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291" name="Group 11562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288" name="Group 1157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285" name="Group 11581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282" name="Group 11589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277" name="Group 11597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4273" name="Group 11605"/>
          <p:cNvGrpSpPr>
            <a:grpSpLocks/>
          </p:cNvGrpSpPr>
          <p:nvPr/>
        </p:nvGrpSpPr>
        <p:grpSpPr bwMode="auto">
          <a:xfrm>
            <a:off x="111125" y="25400"/>
            <a:ext cx="128588" cy="93663"/>
            <a:chOff x="0" y="0"/>
            <a:chExt cx="129034" cy="94059"/>
          </a:xfrm>
        </p:grpSpPr>
      </p:grpSp>
      <p:grpSp>
        <p:nvGrpSpPr>
          <p:cNvPr id="4270" name="Group 11613"/>
          <p:cNvGrpSpPr>
            <a:grpSpLocks/>
          </p:cNvGrpSpPr>
          <p:nvPr/>
        </p:nvGrpSpPr>
        <p:grpSpPr bwMode="auto">
          <a:xfrm>
            <a:off x="127000" y="25400"/>
            <a:ext cx="127000" cy="92075"/>
            <a:chOff x="0" y="0"/>
            <a:chExt cx="126802" cy="91678"/>
          </a:xfrm>
        </p:grpSpPr>
      </p:grpSp>
      <p:grpSp>
        <p:nvGrpSpPr>
          <p:cNvPr id="4263" name="Group 11621"/>
          <p:cNvGrpSpPr>
            <a:grpSpLocks/>
          </p:cNvGrpSpPr>
          <p:nvPr/>
        </p:nvGrpSpPr>
        <p:grpSpPr bwMode="auto">
          <a:xfrm>
            <a:off x="63500" y="25400"/>
            <a:ext cx="254000" cy="93663"/>
            <a:chOff x="0" y="0"/>
            <a:chExt cx="254645" cy="94059"/>
          </a:xfrm>
        </p:grpSpPr>
      </p:grpSp>
      <p:grpSp>
        <p:nvGrpSpPr>
          <p:cNvPr id="4256" name="Group 11629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4251" name="Group 11638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4247" name="Group 11646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4238" name="Group 11654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228" name="Group 11665"/>
          <p:cNvGrpSpPr>
            <a:grpSpLocks/>
          </p:cNvGrpSpPr>
          <p:nvPr/>
        </p:nvGrpSpPr>
        <p:grpSpPr bwMode="auto">
          <a:xfrm>
            <a:off x="82550" y="17463"/>
            <a:ext cx="279400" cy="98425"/>
            <a:chOff x="0" y="0"/>
            <a:chExt cx="279797" cy="98822"/>
          </a:xfrm>
        </p:grpSpPr>
      </p:grpSp>
      <p:grpSp>
        <p:nvGrpSpPr>
          <p:cNvPr id="4218" name="Group 11676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211" name="Group 11687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205" name="Group 11698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4202" name="Group 11709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199" name="Group 11717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194" name="Group 11725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4190" name="Group 11733"/>
          <p:cNvGrpSpPr>
            <a:grpSpLocks/>
          </p:cNvGrpSpPr>
          <p:nvPr/>
        </p:nvGrpSpPr>
        <p:grpSpPr bwMode="auto">
          <a:xfrm>
            <a:off x="106363" y="25400"/>
            <a:ext cx="134937" cy="93663"/>
            <a:chOff x="0" y="0"/>
            <a:chExt cx="134541" cy="93911"/>
          </a:xfrm>
        </p:grpSpPr>
      </p:grpSp>
      <p:grpSp>
        <p:nvGrpSpPr>
          <p:cNvPr id="4187" name="Group 11741"/>
          <p:cNvGrpSpPr>
            <a:grpSpLocks/>
          </p:cNvGrpSpPr>
          <p:nvPr/>
        </p:nvGrpSpPr>
        <p:grpSpPr bwMode="auto">
          <a:xfrm>
            <a:off x="130175" y="25400"/>
            <a:ext cx="127000" cy="93663"/>
            <a:chOff x="0" y="0"/>
            <a:chExt cx="127546" cy="93911"/>
          </a:xfrm>
        </p:grpSpPr>
      </p:grpSp>
      <p:grpSp>
        <p:nvGrpSpPr>
          <p:cNvPr id="4181" name="Group 11749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7204" cy="94059"/>
          </a:xfrm>
        </p:grpSpPr>
      </p:grpSp>
      <p:grpSp>
        <p:nvGrpSpPr>
          <p:cNvPr id="4174" name="Group 11757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1966" cy="94059"/>
          </a:xfrm>
        </p:grpSpPr>
      </p:grpSp>
      <p:grpSp>
        <p:nvGrpSpPr>
          <p:cNvPr id="4171" name="Group 11815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164" name="Group 11823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158" name="Group 11831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7666" cy="94059"/>
          </a:xfrm>
        </p:grpSpPr>
      </p:grpSp>
      <p:grpSp>
        <p:nvGrpSpPr>
          <p:cNvPr id="4152" name="Group 11839"/>
          <p:cNvGrpSpPr>
            <a:grpSpLocks/>
          </p:cNvGrpSpPr>
          <p:nvPr/>
        </p:nvGrpSpPr>
        <p:grpSpPr bwMode="auto">
          <a:xfrm>
            <a:off x="122238" y="25400"/>
            <a:ext cx="138112" cy="93663"/>
            <a:chOff x="0" y="0"/>
            <a:chExt cx="138410" cy="94059"/>
          </a:xfrm>
        </p:grpSpPr>
      </p:grpSp>
      <p:grpSp>
        <p:nvGrpSpPr>
          <p:cNvPr id="4147" name="Group 11847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846" cy="94059"/>
          </a:xfrm>
        </p:grpSpPr>
      </p:grpSp>
      <p:grpSp>
        <p:nvGrpSpPr>
          <p:cNvPr id="4124" name="Group 11861"/>
          <p:cNvGrpSpPr>
            <a:grpSpLocks/>
          </p:cNvGrpSpPr>
          <p:nvPr/>
        </p:nvGrpSpPr>
        <p:grpSpPr bwMode="auto">
          <a:xfrm>
            <a:off x="106363" y="25400"/>
            <a:ext cx="1411287" cy="109538"/>
            <a:chOff x="0" y="0"/>
            <a:chExt cx="14114" cy="1095"/>
          </a:xfrm>
        </p:grpSpPr>
      </p:grpSp>
      <p:grpSp>
        <p:nvGrpSpPr>
          <p:cNvPr id="4121" name="Group 11918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114" name="Group 11926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107" name="Group 11934"/>
          <p:cNvGrpSpPr>
            <a:grpSpLocks/>
          </p:cNvGrpSpPr>
          <p:nvPr/>
        </p:nvGrpSpPr>
        <p:grpSpPr bwMode="auto">
          <a:xfrm>
            <a:off x="107950" y="25400"/>
            <a:ext cx="136525" cy="93663"/>
            <a:chOff x="0" y="0"/>
            <a:chExt cx="137220" cy="94059"/>
          </a:xfrm>
        </p:grpSpPr>
      </p:grpSp>
      <p:grpSp>
        <p:nvGrpSpPr>
          <p:cNvPr id="4102" name="Group 11942"/>
          <p:cNvGrpSpPr>
            <a:grpSpLocks/>
          </p:cNvGrpSpPr>
          <p:nvPr/>
        </p:nvGrpSpPr>
        <p:grpSpPr bwMode="auto">
          <a:xfrm>
            <a:off x="122238" y="25400"/>
            <a:ext cx="133350" cy="93663"/>
            <a:chOff x="0" y="0"/>
            <a:chExt cx="134243" cy="94059"/>
          </a:xfrm>
        </p:grpSpPr>
      </p:grpSp>
      <p:grpSp>
        <p:nvGrpSpPr>
          <p:cNvPr id="4097" name="Group 11950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399" cy="94059"/>
          </a:xfrm>
        </p:grpSpPr>
      </p:grpSp>
      <p:grpSp>
        <p:nvGrpSpPr>
          <p:cNvPr id="5618" name="Group 1522"/>
          <p:cNvGrpSpPr>
            <a:grpSpLocks/>
          </p:cNvGrpSpPr>
          <p:nvPr/>
        </p:nvGrpSpPr>
        <p:grpSpPr bwMode="auto">
          <a:xfrm>
            <a:off x="617538" y="23813"/>
            <a:ext cx="433387" cy="77787"/>
            <a:chOff x="0" y="0"/>
            <a:chExt cx="433983" cy="77688"/>
          </a:xfrm>
        </p:grpSpPr>
      </p:grpSp>
      <p:grpSp>
        <p:nvGrpSpPr>
          <p:cNvPr id="5610" name="Group 1514"/>
          <p:cNvGrpSpPr>
            <a:grpSpLocks/>
          </p:cNvGrpSpPr>
          <p:nvPr/>
        </p:nvGrpSpPr>
        <p:grpSpPr bwMode="auto">
          <a:xfrm>
            <a:off x="152400" y="23813"/>
            <a:ext cx="288925" cy="76200"/>
            <a:chOff x="0" y="0"/>
            <a:chExt cx="289024" cy="77093"/>
          </a:xfrm>
        </p:grpSpPr>
      </p:grpSp>
      <p:grpSp>
        <p:nvGrpSpPr>
          <p:cNvPr id="5600" name="Group 1504"/>
          <p:cNvGrpSpPr>
            <a:grpSpLocks/>
          </p:cNvGrpSpPr>
          <p:nvPr/>
        </p:nvGrpSpPr>
        <p:grpSpPr bwMode="auto">
          <a:xfrm>
            <a:off x="57150" y="23813"/>
            <a:ext cx="290513" cy="76200"/>
            <a:chOff x="0" y="0"/>
            <a:chExt cx="291108" cy="77093"/>
          </a:xfrm>
        </p:grpSpPr>
      </p:grpSp>
      <p:grpSp>
        <p:nvGrpSpPr>
          <p:cNvPr id="5590" name="Group 1494"/>
          <p:cNvGrpSpPr>
            <a:grpSpLocks/>
          </p:cNvGrpSpPr>
          <p:nvPr/>
        </p:nvGrpSpPr>
        <p:grpSpPr bwMode="auto">
          <a:xfrm>
            <a:off x="66675" y="23813"/>
            <a:ext cx="315913" cy="77787"/>
            <a:chOff x="0" y="0"/>
            <a:chExt cx="315367" cy="77688"/>
          </a:xfrm>
        </p:grpSpPr>
      </p:grpSp>
      <p:grpSp>
        <p:nvGrpSpPr>
          <p:cNvPr id="5581" name="Group 1485"/>
          <p:cNvGrpSpPr>
            <a:grpSpLocks/>
          </p:cNvGrpSpPr>
          <p:nvPr/>
        </p:nvGrpSpPr>
        <p:grpSpPr bwMode="auto">
          <a:xfrm>
            <a:off x="66675" y="23813"/>
            <a:ext cx="315913" cy="76200"/>
            <a:chOff x="0" y="0"/>
            <a:chExt cx="315367" cy="77093"/>
          </a:xfrm>
        </p:grpSpPr>
      </p:grpSp>
      <p:grpSp>
        <p:nvGrpSpPr>
          <p:cNvPr id="5571" name="Group 1475"/>
          <p:cNvGrpSpPr>
            <a:grpSpLocks/>
          </p:cNvGrpSpPr>
          <p:nvPr/>
        </p:nvGrpSpPr>
        <p:grpSpPr bwMode="auto">
          <a:xfrm>
            <a:off x="66675" y="22225"/>
            <a:ext cx="315913" cy="79375"/>
            <a:chOff x="0" y="0"/>
            <a:chExt cx="315367" cy="79623"/>
          </a:xfrm>
        </p:grpSpPr>
      </p:grpSp>
      <p:grpSp>
        <p:nvGrpSpPr>
          <p:cNvPr id="5565" name="Group 1469"/>
          <p:cNvGrpSpPr>
            <a:grpSpLocks/>
          </p:cNvGrpSpPr>
          <p:nvPr/>
        </p:nvGrpSpPr>
        <p:grpSpPr bwMode="auto">
          <a:xfrm>
            <a:off x="42863" y="22225"/>
            <a:ext cx="257175" cy="79375"/>
            <a:chOff x="0" y="0"/>
            <a:chExt cx="257919" cy="78879"/>
          </a:xfrm>
        </p:grpSpPr>
      </p:grpSp>
      <p:grpSp>
        <p:nvGrpSpPr>
          <p:cNvPr id="5559" name="Group 1463"/>
          <p:cNvGrpSpPr>
            <a:grpSpLocks/>
          </p:cNvGrpSpPr>
          <p:nvPr/>
        </p:nvGrpSpPr>
        <p:grpSpPr bwMode="auto">
          <a:xfrm>
            <a:off x="119063" y="23813"/>
            <a:ext cx="173037" cy="90487"/>
            <a:chOff x="0" y="0"/>
            <a:chExt cx="172492" cy="90934"/>
          </a:xfrm>
        </p:grpSpPr>
      </p:grpSp>
      <p:grpSp>
        <p:nvGrpSpPr>
          <p:cNvPr id="5553" name="Group 1457"/>
          <p:cNvGrpSpPr>
            <a:grpSpLocks/>
          </p:cNvGrpSpPr>
          <p:nvPr/>
        </p:nvGrpSpPr>
        <p:grpSpPr bwMode="auto">
          <a:xfrm>
            <a:off x="100013" y="22225"/>
            <a:ext cx="195262" cy="79375"/>
            <a:chOff x="0" y="0"/>
            <a:chExt cx="194667" cy="79474"/>
          </a:xfrm>
        </p:grpSpPr>
      </p:grpSp>
      <p:grpSp>
        <p:nvGrpSpPr>
          <p:cNvPr id="5537" name="Group 1441"/>
          <p:cNvGrpSpPr>
            <a:grpSpLocks/>
          </p:cNvGrpSpPr>
          <p:nvPr/>
        </p:nvGrpSpPr>
        <p:grpSpPr bwMode="auto">
          <a:xfrm>
            <a:off x="36513" y="19050"/>
            <a:ext cx="360362" cy="187325"/>
            <a:chOff x="0" y="0"/>
            <a:chExt cx="360908" cy="186779"/>
          </a:xfrm>
        </p:grpSpPr>
      </p:grpSp>
      <p:grpSp>
        <p:nvGrpSpPr>
          <p:cNvPr id="5532" name="Group 1436"/>
          <p:cNvGrpSpPr>
            <a:grpSpLocks/>
          </p:cNvGrpSpPr>
          <p:nvPr/>
        </p:nvGrpSpPr>
        <p:grpSpPr bwMode="auto">
          <a:xfrm>
            <a:off x="26988" y="17463"/>
            <a:ext cx="215900" cy="88900"/>
            <a:chOff x="0" y="0"/>
            <a:chExt cx="215652" cy="89148"/>
          </a:xfrm>
        </p:grpSpPr>
      </p:grpSp>
      <p:grpSp>
        <p:nvGrpSpPr>
          <p:cNvPr id="5525" name="Group 1429"/>
          <p:cNvGrpSpPr>
            <a:grpSpLocks/>
          </p:cNvGrpSpPr>
          <p:nvPr/>
        </p:nvGrpSpPr>
        <p:grpSpPr bwMode="auto">
          <a:xfrm>
            <a:off x="38100" y="17463"/>
            <a:ext cx="190500" cy="88900"/>
            <a:chOff x="0" y="0"/>
            <a:chExt cx="190202" cy="89148"/>
          </a:xfrm>
        </p:grpSpPr>
      </p:grpSp>
      <p:grpSp>
        <p:nvGrpSpPr>
          <p:cNvPr id="5520" name="Group 1424"/>
          <p:cNvGrpSpPr>
            <a:grpSpLocks/>
          </p:cNvGrpSpPr>
          <p:nvPr/>
        </p:nvGrpSpPr>
        <p:grpSpPr bwMode="auto">
          <a:xfrm>
            <a:off x="19050" y="15875"/>
            <a:ext cx="228600" cy="79375"/>
            <a:chOff x="0" y="0"/>
            <a:chExt cx="228451" cy="79474"/>
          </a:xfrm>
        </p:grpSpPr>
      </p:grpSp>
      <p:grpSp>
        <p:nvGrpSpPr>
          <p:cNvPr id="5516" name="Group 1420"/>
          <p:cNvGrpSpPr>
            <a:grpSpLocks/>
          </p:cNvGrpSpPr>
          <p:nvPr/>
        </p:nvGrpSpPr>
        <p:grpSpPr bwMode="auto">
          <a:xfrm>
            <a:off x="123825" y="22225"/>
            <a:ext cx="136525" cy="98425"/>
            <a:chOff x="0" y="0"/>
            <a:chExt cx="136178" cy="97780"/>
          </a:xfrm>
        </p:grpSpPr>
      </p:grpSp>
      <p:grpSp>
        <p:nvGrpSpPr>
          <p:cNvPr id="5510" name="Group 1414"/>
          <p:cNvGrpSpPr>
            <a:grpSpLocks/>
          </p:cNvGrpSpPr>
          <p:nvPr/>
        </p:nvGrpSpPr>
        <p:grpSpPr bwMode="auto">
          <a:xfrm>
            <a:off x="87313" y="22225"/>
            <a:ext cx="254000" cy="98425"/>
            <a:chOff x="0" y="0"/>
            <a:chExt cx="253603" cy="97780"/>
          </a:xfrm>
        </p:grpSpPr>
      </p:grpSp>
      <p:grpSp>
        <p:nvGrpSpPr>
          <p:cNvPr id="5497" name="Group 1401"/>
          <p:cNvGrpSpPr>
            <a:grpSpLocks/>
          </p:cNvGrpSpPr>
          <p:nvPr/>
        </p:nvGrpSpPr>
        <p:grpSpPr bwMode="auto">
          <a:xfrm>
            <a:off x="101600" y="28575"/>
            <a:ext cx="574675" cy="88900"/>
            <a:chOff x="0" y="0"/>
            <a:chExt cx="5740" cy="894"/>
          </a:xfrm>
        </p:grpSpPr>
      </p:grpSp>
      <p:grpSp>
        <p:nvGrpSpPr>
          <p:cNvPr id="5476" name="Group 1380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5471" name="Group 1375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5467" name="Group 1371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5457" name="Group 1361"/>
          <p:cNvGrpSpPr>
            <a:grpSpLocks/>
          </p:cNvGrpSpPr>
          <p:nvPr/>
        </p:nvGrpSpPr>
        <p:grpSpPr bwMode="auto">
          <a:xfrm>
            <a:off x="84138" y="17463"/>
            <a:ext cx="292100" cy="98425"/>
            <a:chOff x="0" y="0"/>
            <a:chExt cx="292819" cy="98822"/>
          </a:xfrm>
        </p:grpSpPr>
      </p:grpSp>
      <p:grpSp>
        <p:nvGrpSpPr>
          <p:cNvPr id="5445" name="Group 1349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434" name="Group 1338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425" name="Group 1329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5422" name="Group 132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419" name="Group 132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416" name="Group 1320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411" name="Group 1315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406" name="Group 1310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5403" name="Group 1307"/>
          <p:cNvGrpSpPr>
            <a:grpSpLocks/>
          </p:cNvGrpSpPr>
          <p:nvPr/>
        </p:nvGrpSpPr>
        <p:grpSpPr bwMode="auto">
          <a:xfrm>
            <a:off x="130175" y="28575"/>
            <a:ext cx="131763" cy="92075"/>
            <a:chOff x="0" y="0"/>
            <a:chExt cx="132011" cy="91678"/>
          </a:xfrm>
        </p:grpSpPr>
      </p:grpSp>
      <p:grpSp>
        <p:nvGrpSpPr>
          <p:cNvPr id="5400" name="Group 1304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5394" name="Group 129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5388" name="Group 1292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5385" name="Group 1289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5378" name="Group 1282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5370" name="Group 1274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5362" name="Group 1266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5359" name="Group 126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356" name="Group 1260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353" name="Group 1257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350" name="Group 1254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344" name="Group 1248"/>
          <p:cNvGrpSpPr>
            <a:grpSpLocks/>
          </p:cNvGrpSpPr>
          <p:nvPr/>
        </p:nvGrpSpPr>
        <p:grpSpPr bwMode="auto">
          <a:xfrm>
            <a:off x="85725" y="25400"/>
            <a:ext cx="204788" cy="93663"/>
            <a:chOff x="0" y="0"/>
            <a:chExt cx="204341" cy="93911"/>
          </a:xfrm>
        </p:grpSpPr>
      </p:grpSp>
      <p:grpSp>
        <p:nvGrpSpPr>
          <p:cNvPr id="5339" name="Group 1243"/>
          <p:cNvGrpSpPr>
            <a:grpSpLocks/>
          </p:cNvGrpSpPr>
          <p:nvPr/>
        </p:nvGrpSpPr>
        <p:grpSpPr bwMode="auto">
          <a:xfrm>
            <a:off x="111125" y="25400"/>
            <a:ext cx="136525" cy="93663"/>
            <a:chOff x="0" y="0"/>
            <a:chExt cx="136029" cy="94059"/>
          </a:xfrm>
        </p:grpSpPr>
      </p:grpSp>
      <p:grpSp>
        <p:nvGrpSpPr>
          <p:cNvPr id="5335" name="Group 1239"/>
          <p:cNvGrpSpPr>
            <a:grpSpLocks/>
          </p:cNvGrpSpPr>
          <p:nvPr/>
        </p:nvGrpSpPr>
        <p:grpSpPr bwMode="auto">
          <a:xfrm>
            <a:off x="127000" y="28575"/>
            <a:ext cx="133350" cy="88900"/>
            <a:chOff x="0" y="0"/>
            <a:chExt cx="132606" cy="89446"/>
          </a:xfrm>
        </p:grpSpPr>
      </p:grpSp>
      <p:grpSp>
        <p:nvGrpSpPr>
          <p:cNvPr id="5328" name="Group 1232"/>
          <p:cNvGrpSpPr>
            <a:grpSpLocks/>
          </p:cNvGrpSpPr>
          <p:nvPr/>
        </p:nvGrpSpPr>
        <p:grpSpPr bwMode="auto">
          <a:xfrm>
            <a:off x="63500" y="25400"/>
            <a:ext cx="254000" cy="92075"/>
            <a:chOff x="0" y="0"/>
            <a:chExt cx="253901" cy="91678"/>
          </a:xfrm>
        </p:grpSpPr>
      </p:grpSp>
      <p:grpSp>
        <p:nvGrpSpPr>
          <p:cNvPr id="5321" name="Group 1225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5316" name="Group 1220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5312" name="Group 1216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5304" name="Group 1208"/>
          <p:cNvGrpSpPr>
            <a:grpSpLocks/>
          </p:cNvGrpSpPr>
          <p:nvPr/>
        </p:nvGrpSpPr>
        <p:grpSpPr bwMode="auto">
          <a:xfrm>
            <a:off x="85725" y="17463"/>
            <a:ext cx="276225" cy="98425"/>
            <a:chOff x="0" y="0"/>
            <a:chExt cx="275481" cy="98971"/>
          </a:xfrm>
        </p:grpSpPr>
      </p:grpSp>
      <p:grpSp>
        <p:nvGrpSpPr>
          <p:cNvPr id="5296" name="Group 1200"/>
          <p:cNvGrpSpPr>
            <a:grpSpLocks/>
          </p:cNvGrpSpPr>
          <p:nvPr/>
        </p:nvGrpSpPr>
        <p:grpSpPr bwMode="auto">
          <a:xfrm>
            <a:off x="52388" y="17463"/>
            <a:ext cx="315912" cy="98425"/>
            <a:chOff x="0" y="0"/>
            <a:chExt cx="316409" cy="98971"/>
          </a:xfrm>
        </p:grpSpPr>
      </p:grpSp>
      <p:grpSp>
        <p:nvGrpSpPr>
          <p:cNvPr id="5286" name="Group 1190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5279" name="Group 1183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5273" name="Group 1177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5270" name="Group 1174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267" name="Group 1171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262" name="Group 1166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5258" name="Group 1162"/>
          <p:cNvGrpSpPr>
            <a:grpSpLocks/>
          </p:cNvGrpSpPr>
          <p:nvPr/>
        </p:nvGrpSpPr>
        <p:grpSpPr bwMode="auto">
          <a:xfrm>
            <a:off x="114300" y="28575"/>
            <a:ext cx="130175" cy="92075"/>
            <a:chOff x="0" y="0"/>
            <a:chExt cx="130969" cy="91678"/>
          </a:xfrm>
        </p:grpSpPr>
      </p:grpSp>
      <p:grpSp>
        <p:nvGrpSpPr>
          <p:cNvPr id="5253" name="Group 1157"/>
          <p:cNvGrpSpPr>
            <a:grpSpLocks/>
          </p:cNvGrpSpPr>
          <p:nvPr/>
        </p:nvGrpSpPr>
        <p:grpSpPr bwMode="auto">
          <a:xfrm>
            <a:off x="130175" y="25400"/>
            <a:ext cx="130175" cy="93663"/>
            <a:chOff x="0" y="0"/>
            <a:chExt cx="130522" cy="94059"/>
          </a:xfrm>
        </p:grpSpPr>
      </p:grpSp>
      <p:grpSp>
        <p:nvGrpSpPr>
          <p:cNvPr id="5250" name="Group 1154"/>
          <p:cNvGrpSpPr>
            <a:grpSpLocks/>
          </p:cNvGrpSpPr>
          <p:nvPr/>
        </p:nvGrpSpPr>
        <p:grpSpPr bwMode="auto">
          <a:xfrm>
            <a:off x="107950" y="25400"/>
            <a:ext cx="173038" cy="93663"/>
            <a:chOff x="0" y="0"/>
            <a:chExt cx="172492" cy="93911"/>
          </a:xfrm>
        </p:grpSpPr>
      </p:grpSp>
      <p:grpSp>
        <p:nvGrpSpPr>
          <p:cNvPr id="5244" name="Group 1148"/>
          <p:cNvGrpSpPr>
            <a:grpSpLocks/>
          </p:cNvGrpSpPr>
          <p:nvPr/>
        </p:nvGrpSpPr>
        <p:grpSpPr bwMode="auto">
          <a:xfrm>
            <a:off x="127000" y="25400"/>
            <a:ext cx="254000" cy="93663"/>
            <a:chOff x="0" y="0"/>
            <a:chExt cx="253157" cy="94059"/>
          </a:xfrm>
        </p:grpSpPr>
      </p:grpSp>
      <p:grpSp>
        <p:nvGrpSpPr>
          <p:cNvPr id="5241" name="Group 1145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236" name="Group 1140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230" name="Group 1134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8410" cy="94059"/>
          </a:xfrm>
        </p:grpSpPr>
      </p:grpSp>
      <p:grpSp>
        <p:nvGrpSpPr>
          <p:cNvPr id="5225" name="Group 1129"/>
          <p:cNvGrpSpPr>
            <a:grpSpLocks/>
          </p:cNvGrpSpPr>
          <p:nvPr/>
        </p:nvGrpSpPr>
        <p:grpSpPr bwMode="auto">
          <a:xfrm>
            <a:off x="122238" y="25400"/>
            <a:ext cx="131762" cy="93663"/>
            <a:chOff x="0" y="0"/>
            <a:chExt cx="131862" cy="94059"/>
          </a:xfrm>
        </p:grpSpPr>
      </p:grpSp>
      <p:grpSp>
        <p:nvGrpSpPr>
          <p:cNvPr id="5219" name="Group 1123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8394" cy="94059"/>
          </a:xfrm>
        </p:grpSpPr>
      </p:grpSp>
      <p:grpSp>
        <p:nvGrpSpPr>
          <p:cNvPr id="5206" name="Group 1110"/>
          <p:cNvGrpSpPr>
            <a:grpSpLocks/>
          </p:cNvGrpSpPr>
          <p:nvPr/>
        </p:nvGrpSpPr>
        <p:grpSpPr bwMode="auto">
          <a:xfrm>
            <a:off x="111125" y="25400"/>
            <a:ext cx="755650" cy="93663"/>
            <a:chOff x="0" y="0"/>
            <a:chExt cx="7553" cy="939"/>
          </a:xfrm>
        </p:grpSpPr>
      </p:grpSp>
      <p:grpSp>
        <p:nvGrpSpPr>
          <p:cNvPr id="5185" name="Group 1089"/>
          <p:cNvGrpSpPr>
            <a:grpSpLocks/>
          </p:cNvGrpSpPr>
          <p:nvPr/>
        </p:nvGrpSpPr>
        <p:grpSpPr bwMode="auto">
          <a:xfrm>
            <a:off x="111125" y="25400"/>
            <a:ext cx="835025" cy="93663"/>
            <a:chOff x="0" y="0"/>
            <a:chExt cx="8346" cy="939"/>
          </a:xfrm>
        </p:grpSpPr>
      </p:grpSp>
      <p:grpSp>
        <p:nvGrpSpPr>
          <p:cNvPr id="5180" name="Group 1084"/>
          <p:cNvGrpSpPr>
            <a:grpSpLocks/>
          </p:cNvGrpSpPr>
          <p:nvPr/>
        </p:nvGrpSpPr>
        <p:grpSpPr bwMode="auto">
          <a:xfrm>
            <a:off x="225425" y="25400"/>
            <a:ext cx="149225" cy="93663"/>
            <a:chOff x="0" y="0"/>
            <a:chExt cx="149572" cy="94059"/>
          </a:xfrm>
        </p:grpSpPr>
      </p:grpSp>
      <p:grpSp>
        <p:nvGrpSpPr>
          <p:cNvPr id="5176" name="Group 1080"/>
          <p:cNvGrpSpPr>
            <a:grpSpLocks/>
          </p:cNvGrpSpPr>
          <p:nvPr/>
        </p:nvGrpSpPr>
        <p:grpSpPr bwMode="auto">
          <a:xfrm>
            <a:off x="136525" y="25400"/>
            <a:ext cx="133350" cy="93663"/>
            <a:chOff x="0" y="0"/>
            <a:chExt cx="134094" cy="93911"/>
          </a:xfrm>
        </p:grpSpPr>
      </p:grpSp>
      <p:grpSp>
        <p:nvGrpSpPr>
          <p:cNvPr id="5166" name="Group 1070"/>
          <p:cNvGrpSpPr>
            <a:grpSpLocks/>
          </p:cNvGrpSpPr>
          <p:nvPr/>
        </p:nvGrpSpPr>
        <p:grpSpPr bwMode="auto">
          <a:xfrm>
            <a:off x="77788" y="17463"/>
            <a:ext cx="298450" cy="96837"/>
            <a:chOff x="0" y="0"/>
            <a:chExt cx="299070" cy="96589"/>
          </a:xfrm>
        </p:grpSpPr>
      </p:grpSp>
      <p:grpSp>
        <p:nvGrpSpPr>
          <p:cNvPr id="5155" name="Group 1059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144" name="Group 1048"/>
          <p:cNvGrpSpPr>
            <a:grpSpLocks/>
          </p:cNvGrpSpPr>
          <p:nvPr/>
        </p:nvGrpSpPr>
        <p:grpSpPr bwMode="auto">
          <a:xfrm>
            <a:off x="52388" y="17463"/>
            <a:ext cx="363537" cy="98425"/>
            <a:chOff x="0" y="0"/>
            <a:chExt cx="363066" cy="98822"/>
          </a:xfrm>
        </p:grpSpPr>
      </p:grpSp>
      <p:grpSp>
        <p:nvGrpSpPr>
          <p:cNvPr id="5135" name="Group 1039"/>
          <p:cNvGrpSpPr>
            <a:grpSpLocks/>
          </p:cNvGrpSpPr>
          <p:nvPr/>
        </p:nvGrpSpPr>
        <p:grpSpPr bwMode="auto">
          <a:xfrm>
            <a:off x="71438" y="17463"/>
            <a:ext cx="220662" cy="95250"/>
            <a:chOff x="0" y="0"/>
            <a:chExt cx="220191" cy="94804"/>
          </a:xfrm>
        </p:grpSpPr>
      </p:grpSp>
      <p:grpSp>
        <p:nvGrpSpPr>
          <p:cNvPr id="5132" name="Group 1036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129" name="Group 1033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126" name="Group 1030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121" name="Group 1025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116" name="Group 1020"/>
          <p:cNvGrpSpPr>
            <a:grpSpLocks/>
          </p:cNvGrpSpPr>
          <p:nvPr/>
        </p:nvGrpSpPr>
        <p:grpSpPr bwMode="auto">
          <a:xfrm>
            <a:off x="107950" y="25400"/>
            <a:ext cx="133350" cy="93663"/>
            <a:chOff x="0" y="0"/>
            <a:chExt cx="132606" cy="94059"/>
          </a:xfrm>
        </p:grpSpPr>
      </p:grpSp>
      <p:grpSp>
        <p:nvGrpSpPr>
          <p:cNvPr id="5112" name="Group 1016"/>
          <p:cNvGrpSpPr>
            <a:grpSpLocks/>
          </p:cNvGrpSpPr>
          <p:nvPr/>
        </p:nvGrpSpPr>
        <p:grpSpPr bwMode="auto">
          <a:xfrm>
            <a:off x="130175" y="25400"/>
            <a:ext cx="131763" cy="93663"/>
            <a:chOff x="0" y="0"/>
            <a:chExt cx="131713" cy="94059"/>
          </a:xfrm>
        </p:grpSpPr>
      </p:grpSp>
      <p:grpSp>
        <p:nvGrpSpPr>
          <p:cNvPr id="5108" name="Group 1012"/>
          <p:cNvGrpSpPr>
            <a:grpSpLocks/>
          </p:cNvGrpSpPr>
          <p:nvPr/>
        </p:nvGrpSpPr>
        <p:grpSpPr bwMode="auto">
          <a:xfrm>
            <a:off x="69850" y="25400"/>
            <a:ext cx="242888" cy="93663"/>
            <a:chOff x="0" y="0"/>
            <a:chExt cx="242590" cy="93911"/>
          </a:xfrm>
        </p:grpSpPr>
      </p:grpSp>
      <p:grpSp>
        <p:nvGrpSpPr>
          <p:cNvPr id="5100" name="Group 1004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2859" cy="93911"/>
          </a:xfrm>
        </p:grpSpPr>
      </p:grpSp>
      <p:grpSp>
        <p:nvGrpSpPr>
          <p:cNvPr id="5094" name="Group 998"/>
          <p:cNvGrpSpPr>
            <a:grpSpLocks/>
          </p:cNvGrpSpPr>
          <p:nvPr/>
        </p:nvGrpSpPr>
        <p:grpSpPr bwMode="auto">
          <a:xfrm>
            <a:off x="230188" y="25400"/>
            <a:ext cx="131762" cy="93663"/>
            <a:chOff x="0" y="0"/>
            <a:chExt cx="131564" cy="94059"/>
          </a:xfrm>
        </p:grpSpPr>
      </p:grpSp>
      <p:grpSp>
        <p:nvGrpSpPr>
          <p:cNvPr id="5091" name="Group 995"/>
          <p:cNvGrpSpPr>
            <a:grpSpLocks/>
          </p:cNvGrpSpPr>
          <p:nvPr/>
        </p:nvGrpSpPr>
        <p:grpSpPr bwMode="auto">
          <a:xfrm>
            <a:off x="136525" y="25400"/>
            <a:ext cx="128588" cy="93663"/>
            <a:chOff x="0" y="0"/>
            <a:chExt cx="128290" cy="93911"/>
          </a:xfrm>
        </p:grpSpPr>
      </p:grpSp>
      <p:grpSp>
        <p:nvGrpSpPr>
          <p:cNvPr id="5084" name="Group 988"/>
          <p:cNvGrpSpPr>
            <a:grpSpLocks/>
          </p:cNvGrpSpPr>
          <p:nvPr/>
        </p:nvGrpSpPr>
        <p:grpSpPr bwMode="auto">
          <a:xfrm>
            <a:off x="52388" y="17463"/>
            <a:ext cx="315912" cy="96837"/>
            <a:chOff x="0" y="0"/>
            <a:chExt cx="316409" cy="96738"/>
          </a:xfrm>
        </p:grpSpPr>
      </p:grpSp>
      <p:grpSp>
        <p:nvGrpSpPr>
          <p:cNvPr id="5072" name="Group 976"/>
          <p:cNvGrpSpPr>
            <a:grpSpLocks/>
          </p:cNvGrpSpPr>
          <p:nvPr/>
        </p:nvGrpSpPr>
        <p:grpSpPr bwMode="auto">
          <a:xfrm>
            <a:off x="52388" y="17463"/>
            <a:ext cx="347662" cy="98425"/>
            <a:chOff x="0" y="0"/>
            <a:chExt cx="348109" cy="98971"/>
          </a:xfrm>
        </p:grpSpPr>
      </p:grpSp>
      <p:grpSp>
        <p:nvGrpSpPr>
          <p:cNvPr id="5064" name="Group 968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5057" name="Group 961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5054" name="Group 958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051" name="Group 955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5048" name="Group 952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5043" name="Group 947"/>
          <p:cNvGrpSpPr>
            <a:grpSpLocks/>
          </p:cNvGrpSpPr>
          <p:nvPr/>
        </p:nvGrpSpPr>
        <p:grpSpPr bwMode="auto">
          <a:xfrm>
            <a:off x="114300" y="25400"/>
            <a:ext cx="138113" cy="93663"/>
            <a:chOff x="0" y="0"/>
            <a:chExt cx="137666" cy="93911"/>
          </a:xfrm>
        </p:grpSpPr>
      </p:grpSp>
      <p:grpSp>
        <p:nvGrpSpPr>
          <p:cNvPr id="5039" name="Group 943"/>
          <p:cNvGrpSpPr>
            <a:grpSpLocks/>
          </p:cNvGrpSpPr>
          <p:nvPr/>
        </p:nvGrpSpPr>
        <p:grpSpPr bwMode="auto">
          <a:xfrm>
            <a:off x="111125" y="25400"/>
            <a:ext cx="128588" cy="93663"/>
            <a:chOff x="0" y="0"/>
            <a:chExt cx="129034" cy="94059"/>
          </a:xfrm>
        </p:grpSpPr>
      </p:grpSp>
      <p:grpSp>
        <p:nvGrpSpPr>
          <p:cNvPr id="5036" name="Group 940"/>
          <p:cNvGrpSpPr>
            <a:grpSpLocks/>
          </p:cNvGrpSpPr>
          <p:nvPr/>
        </p:nvGrpSpPr>
        <p:grpSpPr bwMode="auto">
          <a:xfrm>
            <a:off x="127000" y="25400"/>
            <a:ext cx="127000" cy="92075"/>
            <a:chOff x="0" y="0"/>
            <a:chExt cx="126802" cy="91678"/>
          </a:xfrm>
        </p:grpSpPr>
      </p:grpSp>
      <p:grpSp>
        <p:nvGrpSpPr>
          <p:cNvPr id="5029" name="Group 933"/>
          <p:cNvGrpSpPr>
            <a:grpSpLocks/>
          </p:cNvGrpSpPr>
          <p:nvPr/>
        </p:nvGrpSpPr>
        <p:grpSpPr bwMode="auto">
          <a:xfrm>
            <a:off x="63500" y="25400"/>
            <a:ext cx="254000" cy="93663"/>
            <a:chOff x="0" y="0"/>
            <a:chExt cx="254645" cy="94059"/>
          </a:xfrm>
        </p:grpSpPr>
      </p:grpSp>
      <p:grpSp>
        <p:nvGrpSpPr>
          <p:cNvPr id="5022" name="Group 926"/>
          <p:cNvGrpSpPr>
            <a:grpSpLocks/>
          </p:cNvGrpSpPr>
          <p:nvPr/>
        </p:nvGrpSpPr>
        <p:grpSpPr bwMode="auto">
          <a:xfrm>
            <a:off x="88900" y="25400"/>
            <a:ext cx="252413" cy="93663"/>
            <a:chOff x="0" y="0"/>
            <a:chExt cx="251966" cy="94059"/>
          </a:xfrm>
        </p:grpSpPr>
      </p:grpSp>
      <p:grpSp>
        <p:nvGrpSpPr>
          <p:cNvPr id="5017" name="Group 921"/>
          <p:cNvGrpSpPr>
            <a:grpSpLocks/>
          </p:cNvGrpSpPr>
          <p:nvPr/>
        </p:nvGrpSpPr>
        <p:grpSpPr bwMode="auto">
          <a:xfrm>
            <a:off x="234950" y="25400"/>
            <a:ext cx="131763" cy="93663"/>
            <a:chOff x="0" y="0"/>
            <a:chExt cx="131564" cy="94059"/>
          </a:xfrm>
        </p:grpSpPr>
      </p:grpSp>
      <p:grpSp>
        <p:nvGrpSpPr>
          <p:cNvPr id="5013" name="Group 917"/>
          <p:cNvGrpSpPr>
            <a:grpSpLocks/>
          </p:cNvGrpSpPr>
          <p:nvPr/>
        </p:nvGrpSpPr>
        <p:grpSpPr bwMode="auto">
          <a:xfrm>
            <a:off x="133350" y="25400"/>
            <a:ext cx="136525" cy="93663"/>
            <a:chOff x="0" y="0"/>
            <a:chExt cx="136475" cy="94059"/>
          </a:xfrm>
        </p:grpSpPr>
      </p:grpSp>
      <p:grpSp>
        <p:nvGrpSpPr>
          <p:cNvPr id="5004" name="Group 908"/>
          <p:cNvGrpSpPr>
            <a:grpSpLocks/>
          </p:cNvGrpSpPr>
          <p:nvPr/>
        </p:nvGrpSpPr>
        <p:grpSpPr bwMode="auto">
          <a:xfrm>
            <a:off x="77788" y="17463"/>
            <a:ext cx="284162" cy="96837"/>
            <a:chOff x="0" y="0"/>
            <a:chExt cx="284113" cy="96589"/>
          </a:xfrm>
        </p:grpSpPr>
      </p:grpSp>
      <p:grpSp>
        <p:nvGrpSpPr>
          <p:cNvPr id="4994" name="Group 898"/>
          <p:cNvGrpSpPr>
            <a:grpSpLocks/>
          </p:cNvGrpSpPr>
          <p:nvPr/>
        </p:nvGrpSpPr>
        <p:grpSpPr bwMode="auto">
          <a:xfrm>
            <a:off x="82550" y="17463"/>
            <a:ext cx="279400" cy="98425"/>
            <a:chOff x="0" y="0"/>
            <a:chExt cx="279797" cy="98822"/>
          </a:xfrm>
        </p:grpSpPr>
      </p:grpSp>
      <p:grpSp>
        <p:nvGrpSpPr>
          <p:cNvPr id="4984" name="Group 888"/>
          <p:cNvGrpSpPr>
            <a:grpSpLocks/>
          </p:cNvGrpSpPr>
          <p:nvPr/>
        </p:nvGrpSpPr>
        <p:grpSpPr bwMode="auto">
          <a:xfrm>
            <a:off x="52388" y="17463"/>
            <a:ext cx="347662" cy="96837"/>
            <a:chOff x="0" y="0"/>
            <a:chExt cx="348109" cy="96589"/>
          </a:xfrm>
        </p:grpSpPr>
      </p:grpSp>
      <p:grpSp>
        <p:nvGrpSpPr>
          <p:cNvPr id="4977" name="Group 881"/>
          <p:cNvGrpSpPr>
            <a:grpSpLocks/>
          </p:cNvGrpSpPr>
          <p:nvPr/>
        </p:nvGrpSpPr>
        <p:grpSpPr bwMode="auto">
          <a:xfrm>
            <a:off x="71438" y="17463"/>
            <a:ext cx="204787" cy="95250"/>
            <a:chOff x="0" y="0"/>
            <a:chExt cx="205234" cy="94804"/>
          </a:xfrm>
        </p:grpSpPr>
      </p:grpSp>
      <p:grpSp>
        <p:nvGrpSpPr>
          <p:cNvPr id="4971" name="Group 875"/>
          <p:cNvGrpSpPr>
            <a:grpSpLocks/>
          </p:cNvGrpSpPr>
          <p:nvPr/>
        </p:nvGrpSpPr>
        <p:grpSpPr bwMode="auto">
          <a:xfrm>
            <a:off x="71438" y="15875"/>
            <a:ext cx="204787" cy="96838"/>
            <a:chOff x="0" y="0"/>
            <a:chExt cx="205234" cy="96589"/>
          </a:xfrm>
        </p:grpSpPr>
      </p:grpSp>
      <p:grpSp>
        <p:nvGrpSpPr>
          <p:cNvPr id="4968" name="Group 872"/>
          <p:cNvGrpSpPr>
            <a:grpSpLocks/>
          </p:cNvGrpSpPr>
          <p:nvPr/>
        </p:nvGrpSpPr>
        <p:grpSpPr bwMode="auto">
          <a:xfrm>
            <a:off x="60325" y="25400"/>
            <a:ext cx="63500" cy="93663"/>
            <a:chOff x="0" y="0"/>
            <a:chExt cx="62657" cy="93911"/>
          </a:xfrm>
        </p:grpSpPr>
      </p:grpSp>
      <p:grpSp>
        <p:nvGrpSpPr>
          <p:cNvPr id="4965" name="Group 869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960" name="Group 864"/>
          <p:cNvGrpSpPr>
            <a:grpSpLocks/>
          </p:cNvGrpSpPr>
          <p:nvPr/>
        </p:nvGrpSpPr>
        <p:grpSpPr bwMode="auto">
          <a:xfrm>
            <a:off x="114300" y="25400"/>
            <a:ext cx="131763" cy="93663"/>
            <a:chOff x="0" y="0"/>
            <a:chExt cx="131564" cy="93911"/>
          </a:xfrm>
        </p:grpSpPr>
      </p:grpSp>
      <p:grpSp>
        <p:nvGrpSpPr>
          <p:cNvPr id="4956" name="Group 860"/>
          <p:cNvGrpSpPr>
            <a:grpSpLocks/>
          </p:cNvGrpSpPr>
          <p:nvPr/>
        </p:nvGrpSpPr>
        <p:grpSpPr bwMode="auto">
          <a:xfrm>
            <a:off x="106363" y="25400"/>
            <a:ext cx="134937" cy="93663"/>
            <a:chOff x="0" y="0"/>
            <a:chExt cx="134541" cy="93911"/>
          </a:xfrm>
        </p:grpSpPr>
      </p:grpSp>
      <p:grpSp>
        <p:nvGrpSpPr>
          <p:cNvPr id="4953" name="Group 857"/>
          <p:cNvGrpSpPr>
            <a:grpSpLocks/>
          </p:cNvGrpSpPr>
          <p:nvPr/>
        </p:nvGrpSpPr>
        <p:grpSpPr bwMode="auto">
          <a:xfrm>
            <a:off x="130175" y="25400"/>
            <a:ext cx="127000" cy="93663"/>
            <a:chOff x="0" y="0"/>
            <a:chExt cx="127546" cy="93911"/>
          </a:xfrm>
        </p:grpSpPr>
      </p:grpSp>
      <p:grpSp>
        <p:nvGrpSpPr>
          <p:cNvPr id="4947" name="Group 851"/>
          <p:cNvGrpSpPr>
            <a:grpSpLocks/>
          </p:cNvGrpSpPr>
          <p:nvPr/>
        </p:nvGrpSpPr>
        <p:grpSpPr bwMode="auto">
          <a:xfrm>
            <a:off x="69850" y="25400"/>
            <a:ext cx="247650" cy="93663"/>
            <a:chOff x="0" y="0"/>
            <a:chExt cx="247204" cy="94059"/>
          </a:xfrm>
        </p:grpSpPr>
      </p:grpSp>
      <p:grpSp>
        <p:nvGrpSpPr>
          <p:cNvPr id="4940" name="Group 844"/>
          <p:cNvGrpSpPr>
            <a:grpSpLocks/>
          </p:cNvGrpSpPr>
          <p:nvPr/>
        </p:nvGrpSpPr>
        <p:grpSpPr bwMode="auto">
          <a:xfrm>
            <a:off x="127000" y="25400"/>
            <a:ext cx="252413" cy="93663"/>
            <a:chOff x="0" y="0"/>
            <a:chExt cx="251966" cy="94059"/>
          </a:xfrm>
        </p:grpSpPr>
      </p:grpSp>
      <p:grpSp>
        <p:nvGrpSpPr>
          <p:cNvPr id="4937" name="Group 841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930" name="Group 834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924" name="Group 828"/>
          <p:cNvGrpSpPr>
            <a:grpSpLocks/>
          </p:cNvGrpSpPr>
          <p:nvPr/>
        </p:nvGrpSpPr>
        <p:grpSpPr bwMode="auto">
          <a:xfrm>
            <a:off x="107950" y="25400"/>
            <a:ext cx="138113" cy="93663"/>
            <a:chOff x="0" y="0"/>
            <a:chExt cx="137666" cy="94059"/>
          </a:xfrm>
        </p:grpSpPr>
      </p:grpSp>
      <p:grpSp>
        <p:nvGrpSpPr>
          <p:cNvPr id="4918" name="Group 822"/>
          <p:cNvGrpSpPr>
            <a:grpSpLocks/>
          </p:cNvGrpSpPr>
          <p:nvPr/>
        </p:nvGrpSpPr>
        <p:grpSpPr bwMode="auto">
          <a:xfrm>
            <a:off x="122238" y="25400"/>
            <a:ext cx="138112" cy="93663"/>
            <a:chOff x="0" y="0"/>
            <a:chExt cx="138410" cy="94059"/>
          </a:xfrm>
        </p:grpSpPr>
      </p:grpSp>
      <p:grpSp>
        <p:nvGrpSpPr>
          <p:cNvPr id="4913" name="Group 817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846" cy="94059"/>
          </a:xfrm>
        </p:grpSpPr>
      </p:grpSp>
      <p:grpSp>
        <p:nvGrpSpPr>
          <p:cNvPr id="4890" name="Group 794"/>
          <p:cNvGrpSpPr>
            <a:grpSpLocks/>
          </p:cNvGrpSpPr>
          <p:nvPr/>
        </p:nvGrpSpPr>
        <p:grpSpPr bwMode="auto">
          <a:xfrm>
            <a:off x="106363" y="25400"/>
            <a:ext cx="1411287" cy="109538"/>
            <a:chOff x="0" y="0"/>
            <a:chExt cx="14114" cy="1095"/>
          </a:xfrm>
        </p:grpSpPr>
      </p:grpSp>
      <p:grpSp>
        <p:nvGrpSpPr>
          <p:cNvPr id="4887" name="Group 791"/>
          <p:cNvGrpSpPr>
            <a:grpSpLocks/>
          </p:cNvGrpSpPr>
          <p:nvPr/>
        </p:nvGrpSpPr>
        <p:grpSpPr bwMode="auto">
          <a:xfrm>
            <a:off x="79375" y="25400"/>
            <a:ext cx="63500" cy="93663"/>
            <a:chOff x="0" y="0"/>
            <a:chExt cx="62657" cy="93911"/>
          </a:xfrm>
        </p:grpSpPr>
      </p:grpSp>
      <p:grpSp>
        <p:nvGrpSpPr>
          <p:cNvPr id="4880" name="Group 784"/>
          <p:cNvGrpSpPr>
            <a:grpSpLocks/>
          </p:cNvGrpSpPr>
          <p:nvPr/>
        </p:nvGrpSpPr>
        <p:grpSpPr bwMode="auto">
          <a:xfrm>
            <a:off x="114300" y="25400"/>
            <a:ext cx="136525" cy="93663"/>
            <a:chOff x="0" y="0"/>
            <a:chExt cx="136178" cy="94059"/>
          </a:xfrm>
        </p:grpSpPr>
      </p:grpSp>
      <p:grpSp>
        <p:nvGrpSpPr>
          <p:cNvPr id="4873" name="Group 777"/>
          <p:cNvGrpSpPr>
            <a:grpSpLocks/>
          </p:cNvGrpSpPr>
          <p:nvPr/>
        </p:nvGrpSpPr>
        <p:grpSpPr bwMode="auto">
          <a:xfrm>
            <a:off x="107950" y="25400"/>
            <a:ext cx="136525" cy="93663"/>
            <a:chOff x="0" y="0"/>
            <a:chExt cx="137220" cy="94059"/>
          </a:xfrm>
        </p:grpSpPr>
      </p:grpSp>
      <p:grpSp>
        <p:nvGrpSpPr>
          <p:cNvPr id="4868" name="Group 772"/>
          <p:cNvGrpSpPr>
            <a:grpSpLocks/>
          </p:cNvGrpSpPr>
          <p:nvPr/>
        </p:nvGrpSpPr>
        <p:grpSpPr bwMode="auto">
          <a:xfrm>
            <a:off x="122238" y="25400"/>
            <a:ext cx="133350" cy="93663"/>
            <a:chOff x="0" y="0"/>
            <a:chExt cx="134243" cy="94059"/>
          </a:xfrm>
        </p:grpSpPr>
      </p:grpSp>
      <p:grpSp>
        <p:nvGrpSpPr>
          <p:cNvPr id="4863" name="Group 767"/>
          <p:cNvGrpSpPr>
            <a:grpSpLocks/>
          </p:cNvGrpSpPr>
          <p:nvPr/>
        </p:nvGrpSpPr>
        <p:grpSpPr bwMode="auto">
          <a:xfrm>
            <a:off x="69850" y="25400"/>
            <a:ext cx="241300" cy="93663"/>
            <a:chOff x="0" y="0"/>
            <a:chExt cx="241399" cy="94059"/>
          </a:xfrm>
        </p:grpSpPr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508244"/>
              </p:ext>
            </p:extLst>
          </p:nvPr>
        </p:nvGraphicFramePr>
        <p:xfrm>
          <a:off x="405782" y="944610"/>
          <a:ext cx="11449270" cy="5761615"/>
        </p:xfrm>
        <a:graphic>
          <a:graphicData uri="http://schemas.openxmlformats.org/drawingml/2006/table">
            <a:tbl>
              <a:tblPr/>
              <a:tblGrid>
                <a:gridCol w="2664294">
                  <a:extLst>
                    <a:ext uri="{9D8B030D-6E8A-4147-A177-3AD203B41FA5}">
                      <a16:colId xmlns:a16="http://schemas.microsoft.com/office/drawing/2014/main" val="1335024603"/>
                    </a:ext>
                  </a:extLst>
                </a:gridCol>
                <a:gridCol w="881938">
                  <a:extLst>
                    <a:ext uri="{9D8B030D-6E8A-4147-A177-3AD203B41FA5}">
                      <a16:colId xmlns:a16="http://schemas.microsoft.com/office/drawing/2014/main" val="3917920616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2512021267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1276086882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747206876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4253361654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3912796151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2689391710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4093388683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2921383394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847762689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365645315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202645384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1204934457"/>
                    </a:ext>
                  </a:extLst>
                </a:gridCol>
                <a:gridCol w="607926">
                  <a:extLst>
                    <a:ext uri="{9D8B030D-6E8A-4147-A177-3AD203B41FA5}">
                      <a16:colId xmlns:a16="http://schemas.microsoft.com/office/drawing/2014/main" val="3781946773"/>
                    </a:ext>
                  </a:extLst>
                </a:gridCol>
              </a:tblGrid>
              <a:tr h="898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333617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37361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-0,34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02988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0,18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22359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-0,13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415366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0,27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90874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993611"/>
                  </a:ext>
                </a:extLst>
              </a:tr>
              <a:tr h="11521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КУРС «ЗАДАЧИ С ПАРАМЕТРОМ ПО МАТЕМАТИКЕ»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6036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313916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677995"/>
                  </a:ext>
                </a:extLst>
              </a:tr>
              <a:tr h="601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 ПО УЧИТЕЛЮ: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36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0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9956" y="116632"/>
            <a:ext cx="606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/>
              <a:t>Преподаватель Дерябина О.Н.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911249"/>
              </p:ext>
            </p:extLst>
          </p:nvPr>
        </p:nvGraphicFramePr>
        <p:xfrm>
          <a:off x="189755" y="701410"/>
          <a:ext cx="11953333" cy="5893944"/>
        </p:xfrm>
        <a:graphic>
          <a:graphicData uri="http://schemas.openxmlformats.org/drawingml/2006/table">
            <a:tbl>
              <a:tblPr/>
              <a:tblGrid>
                <a:gridCol w="1637222">
                  <a:extLst>
                    <a:ext uri="{9D8B030D-6E8A-4147-A177-3AD203B41FA5}">
                      <a16:colId xmlns:a16="http://schemas.microsoft.com/office/drawing/2014/main" val="522881360"/>
                    </a:ext>
                  </a:extLst>
                </a:gridCol>
                <a:gridCol w="1160363">
                  <a:extLst>
                    <a:ext uri="{9D8B030D-6E8A-4147-A177-3AD203B41FA5}">
                      <a16:colId xmlns:a16="http://schemas.microsoft.com/office/drawing/2014/main" val="2026824466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3072939214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2185213536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1094555197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1900259896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3443727899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1327069504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253963005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1723560801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2571791379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313145580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144087392"/>
                    </a:ext>
                  </a:extLst>
                </a:gridCol>
                <a:gridCol w="762979">
                  <a:extLst>
                    <a:ext uri="{9D8B030D-6E8A-4147-A177-3AD203B41FA5}">
                      <a16:colId xmlns:a16="http://schemas.microsoft.com/office/drawing/2014/main" val="2490484164"/>
                    </a:ext>
                  </a:extLst>
                </a:gridCol>
              </a:tblGrid>
              <a:tr h="6024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b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отметки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</a:t>
                      </a:r>
                      <a:b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</a:t>
                      </a:r>
                      <a:b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</a:t>
                      </a:r>
                      <a:b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567536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Дерябина О. Н.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729763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Алгебра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7-А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371788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157214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961265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Геометрия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7-А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466583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29575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036895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208450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036307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231115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 Дер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761054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 Вакан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963339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8А 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889309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8А Ибр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6918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8Б ДОН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182019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8Б ИТВ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222310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8К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408651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8М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4178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64162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309469"/>
                  </a:ext>
                </a:extLst>
              </a:tr>
              <a:tr h="401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7-А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678421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844871"/>
                  </a:ext>
                </a:extLst>
              </a:tr>
              <a:tr h="200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082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8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954134"/>
              </p:ext>
            </p:extLst>
          </p:nvPr>
        </p:nvGraphicFramePr>
        <p:xfrm>
          <a:off x="117744" y="1340767"/>
          <a:ext cx="11953331" cy="4320480"/>
        </p:xfrm>
        <a:graphic>
          <a:graphicData uri="http://schemas.openxmlformats.org/drawingml/2006/table">
            <a:tbl>
              <a:tblPr/>
              <a:tblGrid>
                <a:gridCol w="1584180">
                  <a:extLst>
                    <a:ext uri="{9D8B030D-6E8A-4147-A177-3AD203B41FA5}">
                      <a16:colId xmlns:a16="http://schemas.microsoft.com/office/drawing/2014/main" val="234214209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1499838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648717625"/>
                    </a:ext>
                  </a:extLst>
                </a:gridCol>
                <a:gridCol w="583013">
                  <a:extLst>
                    <a:ext uri="{9D8B030D-6E8A-4147-A177-3AD203B41FA5}">
                      <a16:colId xmlns:a16="http://schemas.microsoft.com/office/drawing/2014/main" val="2526682777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1012978245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200289413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1746407487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1917545135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1783891971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3041019450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563746533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2644882988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882008634"/>
                    </a:ext>
                  </a:extLst>
                </a:gridCol>
                <a:gridCol w="791393">
                  <a:extLst>
                    <a:ext uri="{9D8B030D-6E8A-4147-A177-3AD203B41FA5}">
                      <a16:colId xmlns:a16="http://schemas.microsoft.com/office/drawing/2014/main" val="2197088710"/>
                    </a:ext>
                  </a:extLst>
                </a:gridCol>
              </a:tblGrid>
              <a:tr h="117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b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отметки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</a:t>
                      </a:r>
                      <a:b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</a:t>
                      </a:r>
                      <a:b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</a:t>
                      </a:r>
                      <a:b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584669"/>
                  </a:ext>
                </a:extLst>
              </a:tr>
              <a:tr h="78554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Дерябина О. Н.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176513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10А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385492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10А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II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388655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10Б 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266398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10Б 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37494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11В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715560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599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3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99" y="10788"/>
            <a:ext cx="7120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Преподаватель Сидоренко Л.И. </a:t>
            </a:r>
            <a:endParaRPr lang="ru-RU" sz="3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73932" y="2060848"/>
            <a:ext cx="11640555" cy="68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9" y="836712"/>
            <a:ext cx="11552961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2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8028" y="29208"/>
            <a:ext cx="5345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/>
              <a:t>Преподаватель </a:t>
            </a:r>
            <a:r>
              <a:rPr lang="ru-RU" altLang="ru-RU" sz="3200" b="1" dirty="0"/>
              <a:t>Бусел Е.О</a:t>
            </a:r>
            <a:r>
              <a:rPr lang="ru-RU" altLang="ru-RU" b="1" dirty="0"/>
              <a:t>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269436"/>
              </p:ext>
            </p:extLst>
          </p:nvPr>
        </p:nvGraphicFramePr>
        <p:xfrm>
          <a:off x="117746" y="613992"/>
          <a:ext cx="11953328" cy="607339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42563">
                  <a:extLst>
                    <a:ext uri="{9D8B030D-6E8A-4147-A177-3AD203B41FA5}">
                      <a16:colId xmlns:a16="http://schemas.microsoft.com/office/drawing/2014/main" val="1621576635"/>
                    </a:ext>
                  </a:extLst>
                </a:gridCol>
                <a:gridCol w="859795">
                  <a:extLst>
                    <a:ext uri="{9D8B030D-6E8A-4147-A177-3AD203B41FA5}">
                      <a16:colId xmlns:a16="http://schemas.microsoft.com/office/drawing/2014/main" val="2549683428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238059801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4120502994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168574776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083265204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72117637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42721374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888108490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2486424846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339826562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312578971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088872295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1166943853"/>
                    </a:ext>
                  </a:extLst>
                </a:gridCol>
                <a:gridCol w="634690">
                  <a:extLst>
                    <a:ext uri="{9D8B030D-6E8A-4147-A177-3AD203B41FA5}">
                      <a16:colId xmlns:a16="http://schemas.microsoft.com/office/drawing/2014/main" val="3368605824"/>
                    </a:ext>
                  </a:extLst>
                </a:gridCol>
              </a:tblGrid>
              <a:tr h="756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Класс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Всего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«5»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«4»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«3»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«2»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н/а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Осв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Нет отметки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Усп,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Кач,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СОУ,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</a:rPr>
                        <a:t>Δ </a:t>
                      </a:r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37198908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ФИЗИКА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554635436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7А 7-А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4061922422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758636396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169520287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-0,31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670075934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3,83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055889374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839383545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9А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446944911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9В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241805903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949383263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73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401403617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4,13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027071675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3,98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478193760"/>
                  </a:ext>
                </a:extLst>
              </a:tr>
              <a:tr h="590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КУРС «ИЗБРАННЫЕ ВОПРОСЫ ФИЗИКИ»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4199640005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169530741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2418757825"/>
                  </a:ext>
                </a:extLst>
              </a:tr>
              <a:tr h="295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СРЕДНЯЯ ПО УЧИТЕЛЮ: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69072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9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9876" y="116632"/>
            <a:ext cx="7467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dirty="0"/>
              <a:t>Преподаватель Бариев Р.С.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053020"/>
              </p:ext>
            </p:extLst>
          </p:nvPr>
        </p:nvGraphicFramePr>
        <p:xfrm>
          <a:off x="405782" y="1268764"/>
          <a:ext cx="11521273" cy="5240931"/>
        </p:xfrm>
        <a:graphic>
          <a:graphicData uri="http://schemas.openxmlformats.org/drawingml/2006/table">
            <a:tbl>
              <a:tblPr/>
              <a:tblGrid>
                <a:gridCol w="1784268">
                  <a:extLst>
                    <a:ext uri="{9D8B030D-6E8A-4147-A177-3AD203B41FA5}">
                      <a16:colId xmlns:a16="http://schemas.microsoft.com/office/drawing/2014/main" val="3307423390"/>
                    </a:ext>
                  </a:extLst>
                </a:gridCol>
                <a:gridCol w="1784268">
                  <a:extLst>
                    <a:ext uri="{9D8B030D-6E8A-4147-A177-3AD203B41FA5}">
                      <a16:colId xmlns:a16="http://schemas.microsoft.com/office/drawing/2014/main" val="3079054854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1585539167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2475007776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3244620484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2280933434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1672339978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3632693157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831293241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47210975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2411804407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634401686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3050968150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3548758307"/>
                    </a:ext>
                  </a:extLst>
                </a:gridCol>
                <a:gridCol w="611749">
                  <a:extLst>
                    <a:ext uri="{9D8B030D-6E8A-4147-A177-3AD203B41FA5}">
                      <a16:colId xmlns:a16="http://schemas.microsoft.com/office/drawing/2014/main" val="1191241924"/>
                    </a:ext>
                  </a:extLst>
                </a:gridCol>
              </a:tblGrid>
              <a:tr h="1008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853118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561212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446833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 Бар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-0,08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10246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 Дер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62953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 Дяч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0,16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841928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 Дер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499101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-0,56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241625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-0,42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529329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0,12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341691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11А Изм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701137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11А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0,22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620924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 иИз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0,21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567960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II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0,23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583352"/>
                  </a:ext>
                </a:extLst>
              </a:tr>
              <a:tr h="28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567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8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116" y="332656"/>
            <a:ext cx="9903418" cy="648072"/>
          </a:xfrm>
        </p:spPr>
        <p:txBody>
          <a:bodyPr/>
          <a:lstStyle/>
          <a:p>
            <a:r>
              <a:rPr lang="ru-RU" dirty="0" smtClean="0"/>
              <a:t>Якубова </a:t>
            </a:r>
            <a:r>
              <a:rPr lang="ru-RU" dirty="0" err="1" smtClean="0"/>
              <a:t>Лейля</a:t>
            </a:r>
            <a:r>
              <a:rPr lang="ru-RU" dirty="0" smtClean="0"/>
              <a:t> </a:t>
            </a:r>
            <a:r>
              <a:rPr lang="ru-RU" dirty="0" err="1" smtClean="0"/>
              <a:t>Эльвисовна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67636"/>
              </p:ext>
            </p:extLst>
          </p:nvPr>
        </p:nvGraphicFramePr>
        <p:xfrm>
          <a:off x="188165" y="980728"/>
          <a:ext cx="11809320" cy="572344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737895">
                  <a:extLst>
                    <a:ext uri="{9D8B030D-6E8A-4147-A177-3AD203B41FA5}">
                      <a16:colId xmlns:a16="http://schemas.microsoft.com/office/drawing/2014/main" val="1638284852"/>
                    </a:ext>
                  </a:extLst>
                </a:gridCol>
                <a:gridCol w="919853">
                  <a:extLst>
                    <a:ext uri="{9D8B030D-6E8A-4147-A177-3AD203B41FA5}">
                      <a16:colId xmlns:a16="http://schemas.microsoft.com/office/drawing/2014/main" val="3674886078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692137135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3749002187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1781853719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1948195800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2055518021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1278359721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1220050950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2290573577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4263931966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62492899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1799992754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721063934"/>
                    </a:ext>
                  </a:extLst>
                </a:gridCol>
                <a:gridCol w="627044">
                  <a:extLst>
                    <a:ext uri="{9D8B030D-6E8A-4147-A177-3AD203B41FA5}">
                      <a16:colId xmlns:a16="http://schemas.microsoft.com/office/drawing/2014/main" val="534926797"/>
                    </a:ext>
                  </a:extLst>
                </a:gridCol>
              </a:tblGrid>
              <a:tr h="848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Учитель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Класс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Всего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на «5»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на «4»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на «3»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на «2»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н/а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Осв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Нет отметки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Усп, %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Кач, %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СОУ, %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Ср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</a:rPr>
                        <a:t>Δ </a:t>
                      </a:r>
                      <a:r>
                        <a:rPr lang="ru-RU" sz="1800" u="none" strike="noStrike">
                          <a:effectLst/>
                        </a:rPr>
                        <a:t>Ср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182026703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МАТЕМАТИКА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2613294602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5М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4,19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0,06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883522719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6К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4,06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-0,07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399287634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406641182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АЛГЕБРА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1555128941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8Б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608532812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8К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201924328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3,65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825463234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ГЕОМЕТРИЯ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2783159051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8Б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0,06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008158008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8К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3,54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-0,07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672337319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94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3,61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1962966156"/>
                  </a:ext>
                </a:extLst>
              </a:tr>
              <a:tr h="56764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ВЕРОЯТНОСТЬ И СТАТИСТИКА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extLst>
                  <a:ext uri="{0D108BD9-81ED-4DB2-BD59-A6C34878D82A}">
                    <a16:rowId xmlns:a16="http://schemas.microsoft.com/office/drawing/2014/main" val="3492800993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8Б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67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0,08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3957180840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8К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61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3,83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-0,09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187881049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Якубова Л. Э.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3,92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ctr"/>
                </a:tc>
                <a:extLst>
                  <a:ext uri="{0D108BD9-81ED-4DB2-BD59-A6C34878D82A}">
                    <a16:rowId xmlns:a16="http://schemas.microsoft.com/office/drawing/2014/main" val="2252020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260648"/>
            <a:ext cx="7473576" cy="36221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Шраменко</a:t>
            </a:r>
            <a:r>
              <a:rPr lang="ru-RU" dirty="0" smtClean="0"/>
              <a:t> Т.Н.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579150"/>
              </p:ext>
            </p:extLst>
          </p:nvPr>
        </p:nvGraphicFramePr>
        <p:xfrm>
          <a:off x="189756" y="692695"/>
          <a:ext cx="11665301" cy="5977899"/>
        </p:xfrm>
        <a:graphic>
          <a:graphicData uri="http://schemas.openxmlformats.org/drawingml/2006/table">
            <a:tbl>
              <a:tblPr/>
              <a:tblGrid>
                <a:gridCol w="2448277">
                  <a:extLst>
                    <a:ext uri="{9D8B030D-6E8A-4147-A177-3AD203B41FA5}">
                      <a16:colId xmlns:a16="http://schemas.microsoft.com/office/drawing/2014/main" val="1483798445"/>
                    </a:ext>
                  </a:extLst>
                </a:gridCol>
                <a:gridCol w="1164863">
                  <a:extLst>
                    <a:ext uri="{9D8B030D-6E8A-4147-A177-3AD203B41FA5}">
                      <a16:colId xmlns:a16="http://schemas.microsoft.com/office/drawing/2014/main" val="849414837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2230480164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907585052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648769425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413616000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2459295133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3212483359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065825727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791900753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2080385057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2974653509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3806273590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2500940061"/>
                    </a:ext>
                  </a:extLst>
                </a:gridCol>
                <a:gridCol w="619397">
                  <a:extLst>
                    <a:ext uri="{9D8B030D-6E8A-4147-A177-3AD203B41FA5}">
                      <a16:colId xmlns:a16="http://schemas.microsoft.com/office/drawing/2014/main" val="1694150612"/>
                    </a:ext>
                  </a:extLst>
                </a:gridCol>
              </a:tblGrid>
              <a:tr h="1468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715615"/>
                  </a:ext>
                </a:extLst>
              </a:tr>
              <a:tr h="50535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ФИЗИКА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3" marR="6573" marT="657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219603"/>
                  </a:ext>
                </a:extLst>
              </a:tr>
              <a:tr h="505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436958"/>
                  </a:ext>
                </a:extLst>
              </a:tr>
              <a:tr h="505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0,24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759546"/>
                  </a:ext>
                </a:extLst>
              </a:tr>
              <a:tr h="737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-0,13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635899"/>
                  </a:ext>
                </a:extLst>
              </a:tr>
              <a:tr h="737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10А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-0,18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847665"/>
                  </a:ext>
                </a:extLst>
              </a:tr>
              <a:tr h="505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10Б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0,26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463867"/>
                  </a:ext>
                </a:extLst>
              </a:tr>
              <a:tr h="505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10В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160418"/>
                  </a:ext>
                </a:extLst>
              </a:tr>
              <a:tr h="505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Шраменко</a:t>
                      </a: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Т. Н.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6573" marR="6573" marT="657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73" marR="6573" marT="657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176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2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261764" y="44624"/>
            <a:ext cx="11809312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Вопросы  заседания: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педагогов в педагогических форумах, конференциях, семинарах.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учеников в: олимпиаде КФУ, ВОШ, шаг в науку, региональные особенности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Крыма.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3.Подробный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работы кафедры по итогам третьей четверти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Обсуждение проведение предстоящих ВПР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Конкурс: «Ласточка»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Подготовка учеников к ОГЭ и ЕГЭ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b="1" dirty="0" smtClean="0"/>
              <a:t> </a:t>
            </a:r>
            <a:r>
              <a:rPr lang="ru-RU" b="1" dirty="0"/>
              <a:t>Цифровой скачок и масштабная </a:t>
            </a:r>
            <a:r>
              <a:rPr lang="ru-RU" b="1" dirty="0" err="1"/>
              <a:t>цифровизация</a:t>
            </a:r>
            <a:r>
              <a:rPr lang="ru-RU" b="1" dirty="0"/>
              <a:t> жизни.</a:t>
            </a:r>
            <a:endParaRPr lang="ru-RU" b="1" dirty="0" smtClean="0"/>
          </a:p>
          <a:p>
            <a:pPr algn="just">
              <a:spcBef>
                <a:spcPct val="0"/>
              </a:spcBef>
              <a:buNone/>
            </a:pPr>
            <a:r>
              <a:rPr lang="ru-RU" b="1" dirty="0" smtClean="0"/>
              <a:t>8.Обеспечение </a:t>
            </a:r>
            <a:r>
              <a:rPr lang="ru-RU" b="1" dirty="0"/>
              <a:t>научно-технологического, инженерного мышления в условиях совершенствования мировой науки и технологии</a:t>
            </a:r>
            <a:r>
              <a:rPr lang="ru-RU" b="1" dirty="0" smtClean="0"/>
              <a:t>.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116" y="260648"/>
            <a:ext cx="9903418" cy="578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Аксютина О.О.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51354"/>
              </p:ext>
            </p:extLst>
          </p:nvPr>
        </p:nvGraphicFramePr>
        <p:xfrm>
          <a:off x="333776" y="692700"/>
          <a:ext cx="11665294" cy="6013157"/>
        </p:xfrm>
        <a:graphic>
          <a:graphicData uri="http://schemas.openxmlformats.org/drawingml/2006/table">
            <a:tbl>
              <a:tblPr/>
              <a:tblGrid>
                <a:gridCol w="1806573">
                  <a:extLst>
                    <a:ext uri="{9D8B030D-6E8A-4147-A177-3AD203B41FA5}">
                      <a16:colId xmlns:a16="http://schemas.microsoft.com/office/drawing/2014/main" val="2915700938"/>
                    </a:ext>
                  </a:extLst>
                </a:gridCol>
                <a:gridCol w="1806573">
                  <a:extLst>
                    <a:ext uri="{9D8B030D-6E8A-4147-A177-3AD203B41FA5}">
                      <a16:colId xmlns:a16="http://schemas.microsoft.com/office/drawing/2014/main" val="55295598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23126184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666674475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256628930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874731270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20077852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55496036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375081931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326151100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856289278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424461437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428668867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18608479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246616422"/>
                    </a:ext>
                  </a:extLst>
                </a:gridCol>
              </a:tblGrid>
              <a:tr h="774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217156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25456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5М 1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292543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5М 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598212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6М грМ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280603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6М грШ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89852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78477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6А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-0,06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225233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6Б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0,06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003385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АЛГЕБРА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867899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-0,08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798071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875288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ГЕОМЕТРИЯ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928588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-0,03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455823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403670"/>
                  </a:ext>
                </a:extLst>
              </a:tr>
              <a:tr h="51825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409510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-0,16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418724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0,16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303045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4,48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62" marR="5962" marT="596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278964"/>
                  </a:ext>
                </a:extLst>
              </a:tr>
              <a:tr h="2622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62" marR="5962" marT="596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241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1804" y="404664"/>
            <a:ext cx="10729192" cy="59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Тема выступления: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научно-технологического, инженерного мышления в условиях совершенствования мировой науки и технологии.</a:t>
            </a:r>
            <a:endParaRPr lang="ru-RU" sz="4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Творческая группа: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Сидоренко Л.И., Аксютина О.О., Евдокимова О. Ю.,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Шраменко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Т.Н., Якубова Л.Э., </a:t>
            </a:r>
            <a:endParaRPr lang="ru-RU" sz="4000" b="1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Бусел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Е.О.– руководитель группы; </a:t>
            </a:r>
            <a:endParaRPr lang="ru-RU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943" y="453494"/>
            <a:ext cx="9700048" cy="76628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sz="2399" b="1" dirty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Слабая преемственность программ между уровнями и внутри уровней </a:t>
            </a:r>
            <a:r>
              <a:rPr lang="ru-RU" sz="2399" b="1" dirty="0" smtClean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образования Евдокимова О.Ю.</a:t>
            </a:r>
            <a:endParaRPr lang="ru-RU" sz="2399" dirty="0">
              <a:solidFill>
                <a:schemeClr val="bg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22377" y="1350371"/>
            <a:ext cx="5992839" cy="52324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1999" b="1" dirty="0">
                <a:solidFill>
                  <a:schemeClr val="accent1"/>
                </a:solidFill>
              </a:rPr>
              <a:t>           ПРИЧИНЫ СЛАБОЙ ПРЕЕМСТВЕННОСТИ</a:t>
            </a:r>
          </a:p>
          <a:p>
            <a:pPr marL="0" indent="0" algn="just">
              <a:buNone/>
            </a:pPr>
            <a:r>
              <a:rPr lang="ru-RU" sz="2100" b="1" dirty="0">
                <a:solidFill>
                  <a:schemeClr val="accent3"/>
                </a:solidFill>
              </a:rPr>
              <a:t>1. Различия в содержании программ: </a:t>
            </a:r>
            <a:r>
              <a:rPr lang="ru-RU" sz="2100" dirty="0"/>
              <a:t>Часто программы на разных уровнях образования разрабатываются независимо друг от друга, что приводит к несоответствию в содержании и уровне сложности учебного материала.</a:t>
            </a:r>
          </a:p>
          <a:p>
            <a:pPr marL="0" indent="0" algn="just">
              <a:buNone/>
            </a:pPr>
            <a:r>
              <a:rPr lang="ru-RU" sz="2100" b="1" dirty="0">
                <a:solidFill>
                  <a:schemeClr val="accent3"/>
                </a:solidFill>
              </a:rPr>
              <a:t>2. Отсутствие единых стандартов: </a:t>
            </a:r>
            <a:r>
              <a:rPr lang="ru-RU" sz="2100" dirty="0"/>
              <a:t>Недостаточная стандартизация образовательных программ делает переход от одного уровня к другому затруднительным, так как ученики могут столкнуться с кардинально разными требованиями и ожиданиями.</a:t>
            </a:r>
          </a:p>
          <a:p>
            <a:pPr marL="0" indent="0" algn="just">
              <a:buNone/>
            </a:pPr>
            <a:r>
              <a:rPr lang="ru-RU" sz="2100" b="1" dirty="0">
                <a:solidFill>
                  <a:schemeClr val="accent3"/>
                </a:solidFill>
              </a:rPr>
              <a:t>3. Несогласованность методик преподавания</a:t>
            </a:r>
            <a:r>
              <a:rPr lang="ru-RU" sz="2100" dirty="0"/>
              <a:t>: Даже если содержание программ согласовано, различия в педагогических подходах и методиках могут создавать разрыв в восприятии и освоении учебного материала.</a:t>
            </a:r>
          </a:p>
          <a:p>
            <a:pPr marL="0" indent="0" algn="just">
              <a:buNone/>
            </a:pPr>
            <a:r>
              <a:rPr lang="ru-RU" sz="2100" b="1" dirty="0">
                <a:solidFill>
                  <a:schemeClr val="accent3"/>
                </a:solidFill>
              </a:rPr>
              <a:t>4. Недооценка важности межуровневого взаимодействия: </a:t>
            </a:r>
            <a:r>
              <a:rPr lang="ru-RU" sz="2100" dirty="0"/>
              <a:t>Школы и преподаватели зачастую сосредоточены исключительно на своем этапе обучения, игнорируя необходимость координации с предыдущими и последующими уровнями.</a:t>
            </a:r>
          </a:p>
          <a:p>
            <a:endParaRPr lang="ru-RU" sz="21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515216" y="1350371"/>
            <a:ext cx="5470461" cy="523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accent1"/>
                </a:solidFill>
              </a:rPr>
              <a:t>   </a:t>
            </a:r>
            <a:r>
              <a:rPr lang="ru-RU" sz="1699" b="1" dirty="0">
                <a:solidFill>
                  <a:schemeClr val="accent1"/>
                </a:solidFill>
              </a:rPr>
              <a:t>ПОСЛЕДСТВИЯ СЛАБОЙ ПРЕЕМСТВЕННОСТИ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accent3"/>
                </a:solidFill>
                <a:latin typeface="+mn-lt"/>
              </a:rPr>
              <a:t>1</a:t>
            </a:r>
            <a:r>
              <a:rPr lang="ru-RU" sz="1699" b="1" dirty="0">
                <a:solidFill>
                  <a:schemeClr val="accent3"/>
                </a:solidFill>
              </a:rPr>
              <a:t>. Пробелы в знаниях: </a:t>
            </a:r>
            <a:r>
              <a:rPr lang="ru-RU" sz="1699" dirty="0"/>
              <a:t>Ученики могут не получить необходимую базу для успешного освоения следующего этапа обучения, что ведет к возникновению пробелов в знаниях и сложностям в обучении.</a:t>
            </a:r>
          </a:p>
          <a:p>
            <a:pPr marL="0" indent="0" algn="just">
              <a:buNone/>
            </a:pPr>
            <a:r>
              <a:rPr lang="ru-RU" sz="1699" b="1" dirty="0">
                <a:solidFill>
                  <a:schemeClr val="accent3"/>
                </a:solidFill>
              </a:rPr>
              <a:t>2. Снижение мотивации: </a:t>
            </a:r>
            <a:r>
              <a:rPr lang="ru-RU" sz="1699" dirty="0"/>
              <a:t>Если ученик сталкивается с трудностями из-за неподготовленности к новому уровню, это может негативно сказаться на его учебной мотивации и отношении к обучению в целом.</a:t>
            </a:r>
          </a:p>
          <a:p>
            <a:pPr marL="0" indent="0" algn="just">
              <a:buNone/>
            </a:pPr>
            <a:r>
              <a:rPr lang="ru-RU" sz="1699" b="1" dirty="0">
                <a:solidFill>
                  <a:schemeClr val="accent3"/>
                </a:solidFill>
              </a:rPr>
              <a:t>3. Трудности в адаптации: </a:t>
            </a:r>
            <a:r>
              <a:rPr lang="ru-RU" sz="1699" dirty="0"/>
              <a:t>Переход на новый уровень может стать стрессовым опытом для ученика, если он не чувствует себя готовым к новым требованиям и условиям.</a:t>
            </a:r>
          </a:p>
        </p:txBody>
      </p:sp>
    </p:spTree>
    <p:extLst>
      <p:ext uri="{BB962C8B-B14F-4D97-AF65-F5344CB8AC3E}">
        <p14:creationId xmlns:p14="http://schemas.microsoft.com/office/powerpoint/2010/main" val="3332735946"/>
      </p:ext>
    </p:extLst>
  </p:cSld>
  <p:clrMapOvr>
    <a:masterClrMapping/>
  </p:clrMapOvr>
  <p:transition spd="slow" advTm="20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486" y="198188"/>
            <a:ext cx="5315198" cy="562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99" b="1" dirty="0">
                <a:solidFill>
                  <a:schemeClr val="accent1"/>
                </a:solidFill>
                <a:latin typeface="+mj-lt"/>
              </a:rPr>
              <a:t>ПУТИ УЛУЧШЕНИЯ ПРЕЕМСТВЕННОСТИ</a:t>
            </a:r>
          </a:p>
          <a:p>
            <a:pPr algn="just"/>
            <a:r>
              <a:rPr lang="ru-RU" sz="1799" b="1" dirty="0">
                <a:solidFill>
                  <a:schemeClr val="accent3"/>
                </a:solidFill>
              </a:rPr>
              <a:t>1.</a:t>
            </a:r>
            <a:r>
              <a:rPr lang="ru-RU" sz="1799" dirty="0"/>
              <a:t>	</a:t>
            </a:r>
            <a:r>
              <a:rPr lang="ru-RU" sz="1799" b="1" dirty="0">
                <a:solidFill>
                  <a:schemeClr val="accent3"/>
                </a:solidFill>
              </a:rPr>
              <a:t>Создание единых образовательных стандартов</a:t>
            </a:r>
            <a:r>
              <a:rPr lang="ru-RU" sz="1799" dirty="0"/>
              <a:t>: Разработка и внедрение единых государственных стандартов.</a:t>
            </a:r>
          </a:p>
          <a:p>
            <a:pPr algn="just"/>
            <a:r>
              <a:rPr lang="ru-RU" sz="1799" b="1" dirty="0">
                <a:solidFill>
                  <a:schemeClr val="accent3"/>
                </a:solidFill>
              </a:rPr>
              <a:t>2.</a:t>
            </a:r>
            <a:r>
              <a:rPr lang="ru-RU" sz="1799" dirty="0"/>
              <a:t>	</a:t>
            </a:r>
            <a:r>
              <a:rPr lang="ru-RU" sz="1799" b="1" dirty="0">
                <a:solidFill>
                  <a:schemeClr val="accent3"/>
                </a:solidFill>
              </a:rPr>
              <a:t>Взаимодействие школ и педагогов</a:t>
            </a:r>
            <a:r>
              <a:rPr lang="ru-RU" sz="1799" dirty="0"/>
              <a:t>: Организация регулярного обмена информацией и опыта между педагогами разных уровней.</a:t>
            </a:r>
          </a:p>
          <a:p>
            <a:pPr algn="just"/>
            <a:r>
              <a:rPr lang="ru-RU" sz="1799" b="1" dirty="0">
                <a:solidFill>
                  <a:schemeClr val="accent3"/>
                </a:solidFill>
              </a:rPr>
              <a:t>3.	Использование сквозных тем и проектов</a:t>
            </a:r>
            <a:r>
              <a:rPr lang="ru-RU" sz="1799" dirty="0"/>
              <a:t>: Интеграция общих тем и проектов, которые проходят через разные уровни образования, помогая связывать этапы обучения.</a:t>
            </a:r>
          </a:p>
          <a:p>
            <a:pPr algn="just"/>
            <a:r>
              <a:rPr lang="ru-RU" sz="1799" b="1" dirty="0">
                <a:solidFill>
                  <a:schemeClr val="accent3"/>
                </a:solidFill>
              </a:rPr>
              <a:t>4.	Мониторинг успеваемости</a:t>
            </a:r>
            <a:r>
              <a:rPr lang="ru-RU" sz="1799" dirty="0"/>
              <a:t>: Регулярная оценка прогресса учеников и выявление возможных трудностей на ранних стадиях, чтобы своевременно корректировать образовательный процесс.</a:t>
            </a:r>
          </a:p>
          <a:p>
            <a:pPr algn="just"/>
            <a:r>
              <a:rPr lang="ru-RU" sz="1799" b="1" dirty="0">
                <a:solidFill>
                  <a:schemeClr val="accent3"/>
                </a:solidFill>
              </a:rPr>
              <a:t>5.	Поддержка учеников: </a:t>
            </a:r>
            <a:r>
              <a:rPr lang="ru-RU" sz="1799" dirty="0"/>
              <a:t>Организация специальных курсов и консультаций для помощи ученикам в переходе на следующий уровень образования.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6755" y="198189"/>
            <a:ext cx="5511089" cy="535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99" b="1" dirty="0">
                <a:solidFill>
                  <a:schemeClr val="accent1"/>
                </a:solidFill>
              </a:rPr>
              <a:t>ПРИМЕР РЕШЕНИЯ ПРОБЛЕМЫ</a:t>
            </a:r>
          </a:p>
          <a:p>
            <a:pPr algn="just"/>
            <a:r>
              <a:rPr lang="ru-RU" sz="1799" dirty="0"/>
              <a:t>Один из примеров успешной реализации преемственности — система образования Финляндии. Финские школы уделяют большое внимание взаимодействию между уровнями образования, начиная с дошкольного и заканчивая высшим образованием. Педагоги регулярно обмениваются информацией о прогрессе учеников, а программы разрабатываются с учетом потребностей каждого последующего этапа обучения. Это позволяет обеспечить плавный переход и минимизировать возможные трудности для учеников.</a:t>
            </a:r>
          </a:p>
          <a:p>
            <a:pPr algn="just"/>
            <a:r>
              <a:rPr lang="ru-RU" sz="1799" dirty="0"/>
              <a:t>Таким образом, улучшение преемственности программ между уровнями и внутри уровней образования является важной задачей для повышения качества и эффективности образовательной системы.</a:t>
            </a:r>
          </a:p>
          <a:p>
            <a:endParaRPr lang="ru-RU" sz="1799" dirty="0"/>
          </a:p>
        </p:txBody>
      </p:sp>
    </p:spTree>
    <p:extLst>
      <p:ext uri="{BB962C8B-B14F-4D97-AF65-F5344CB8AC3E}">
        <p14:creationId xmlns:p14="http://schemas.microsoft.com/office/powerpoint/2010/main" val="374761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933825" y="3192464"/>
            <a:ext cx="5103812" cy="1150937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</a:pPr>
            <a:r>
              <a:rPr lang="ru-RU" altLang="ru-RU" sz="2400" b="1" dirty="0">
                <a:solidFill>
                  <a:schemeClr val="bg1"/>
                </a:solidFill>
                <a:latin typeface="Courier New" panose="02070309020205020404" pitchFamily="49" charset="0"/>
                <a:cs typeface="Times New Roman" panose="02020603050405020304" pitchFamily="18" charset="0"/>
              </a:rPr>
              <a:t>Проблемы текущей системы итоговой аттестации</a:t>
            </a:r>
            <a:endParaRPr lang="ru-RU" altLang="ru-RU" sz="4400" b="1" dirty="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2422525" y="13306"/>
            <a:ext cx="2519362" cy="168789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b="1" dirty="0">
                <a:solidFill>
                  <a:schemeClr val="bg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Зависимость от формальных показателей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7318375" y="193675"/>
            <a:ext cx="2520950" cy="9080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b="1" dirty="0">
                <a:solidFill>
                  <a:schemeClr val="bg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Субъективизм в оценивании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7823201" y="1465263"/>
            <a:ext cx="2808287" cy="995362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sz="2000" b="1" dirty="0">
                <a:solidFill>
                  <a:schemeClr val="bg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Отсутствие гибкости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1554163" y="1351857"/>
            <a:ext cx="2879725" cy="1298377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b="1" dirty="0">
                <a:solidFill>
                  <a:schemeClr val="bg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Стресс и  давление на учащихся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4581526" y="471489"/>
            <a:ext cx="3241675" cy="1687512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b="1" dirty="0">
                <a:solidFill>
                  <a:schemeClr val="bg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Недостаточное внимание к индивидуальным особенностям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 flipH="1" flipV="1">
            <a:off x="3952875" y="2844800"/>
            <a:ext cx="1265236" cy="649575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10" name="Прямая со стрелкой 9"/>
          <p:cNvCxnSpPr/>
          <p:nvPr/>
        </p:nvCxnSpPr>
        <p:spPr bwMode="auto">
          <a:xfrm flipH="1" flipV="1">
            <a:off x="4294189" y="1687513"/>
            <a:ext cx="1330323" cy="1658937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6094412" y="2217738"/>
            <a:ext cx="0" cy="1128712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18" name="Прямая со стрелкой 17"/>
          <p:cNvCxnSpPr>
            <a:cxnSpLocks/>
          </p:cNvCxnSpPr>
          <p:nvPr/>
        </p:nvCxnSpPr>
        <p:spPr bwMode="auto">
          <a:xfrm flipV="1">
            <a:off x="6780212" y="1176338"/>
            <a:ext cx="1512889" cy="2170113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0" name="Прямая со стрелкой 19"/>
          <p:cNvCxnSpPr>
            <a:cxnSpLocks/>
          </p:cNvCxnSpPr>
          <p:nvPr/>
        </p:nvCxnSpPr>
        <p:spPr bwMode="auto">
          <a:xfrm flipV="1">
            <a:off x="7250113" y="2427289"/>
            <a:ext cx="932531" cy="995363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1" name="Прямоугольник 20"/>
          <p:cNvSpPr/>
          <p:nvPr/>
        </p:nvSpPr>
        <p:spPr bwMode="auto">
          <a:xfrm>
            <a:off x="2206626" y="4443413"/>
            <a:ext cx="7343775" cy="21336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Увеличение доли практических заданий</a:t>
            </a:r>
          </a:p>
          <a:p>
            <a:pPr eaLnBrk="1"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Диверсификация форм аттестации</a:t>
            </a:r>
          </a:p>
          <a:p>
            <a:pPr eaLnBrk="1"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Повышение объективности оценивания</a:t>
            </a:r>
          </a:p>
          <a:p>
            <a:pPr eaLnBrk="1"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Индивидуализация процесса аттестации</a:t>
            </a:r>
          </a:p>
          <a:p>
            <a:pPr eaLnBrk="1"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Предоставление обратной связи</a:t>
            </a:r>
          </a:p>
          <a:p>
            <a:pPr marL="342900" indent="-342900"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Психологическая поддержка</a:t>
            </a:r>
          </a:p>
          <a:p>
            <a:pPr marL="342900" indent="-342900"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ru-RU" b="1" dirty="0">
                <a:solidFill>
                  <a:srgbClr val="00B050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Оценивание в течение всего периода обучения</a:t>
            </a:r>
            <a:endParaRPr lang="ru-RU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авая фигурная скобка 21"/>
          <p:cNvSpPr/>
          <p:nvPr/>
        </p:nvSpPr>
        <p:spPr bwMode="auto">
          <a:xfrm>
            <a:off x="6599238" y="5165012"/>
            <a:ext cx="574675" cy="387191"/>
          </a:xfrm>
          <a:prstGeom prst="rightBrac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ru-RU"/>
          </a:p>
        </p:txBody>
      </p:sp>
      <p:sp>
        <p:nvSpPr>
          <p:cNvPr id="23" name="Прямоугольник: скругленные углы 22"/>
          <p:cNvSpPr/>
          <p:nvPr/>
        </p:nvSpPr>
        <p:spPr bwMode="auto">
          <a:xfrm>
            <a:off x="7318376" y="5202238"/>
            <a:ext cx="2124075" cy="71596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r>
              <a:rPr lang="ru-RU" dirty="0">
                <a:solidFill>
                  <a:schemeClr val="bg1"/>
                </a:solidFill>
              </a:rPr>
              <a:t>Пути совершенствования</a:t>
            </a:r>
          </a:p>
        </p:txBody>
      </p:sp>
      <p:pic>
        <p:nvPicPr>
          <p:cNvPr id="3088" name="Рисунок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2749550"/>
            <a:ext cx="18526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Рисунок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427289"/>
            <a:ext cx="19796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839325" y="150332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Шраменко</a:t>
            </a:r>
            <a:r>
              <a:rPr lang="ru-RU" b="1" dirty="0" smtClean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Т.Н.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58806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6994" y="759648"/>
            <a:ext cx="10055781" cy="12349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99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Степень актуальности и ориентированности на будущее содержания образования, содержания образования, в </a:t>
            </a:r>
            <a:r>
              <a:rPr lang="ru-RU" sz="2799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т.ч</a:t>
            </a:r>
            <a:r>
              <a:rPr lang="ru-RU" sz="2799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соотношение теории и </a:t>
            </a:r>
            <a:r>
              <a:rPr lang="ru-RU" sz="27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практики</a:t>
            </a:r>
            <a:br>
              <a:rPr lang="ru-RU" sz="27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7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Сидоренко Л.И.</a:t>
            </a:r>
            <a:endParaRPr lang="ru-RU" sz="2799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9764" y="2543134"/>
            <a:ext cx="10055781" cy="305492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Правительством </a:t>
            </a:r>
            <a:r>
              <a:rPr lang="ru-RU" dirty="0">
                <a:solidFill>
                  <a:srgbClr val="FF0000"/>
                </a:solidFill>
              </a:rPr>
              <a:t>разрабатывается долгосрочная стратегия развития образования России до 2036 года и на перспективу до 2040 года</a:t>
            </a:r>
            <a:r>
              <a:rPr lang="ru-RU" dirty="0"/>
              <a:t>. Этот документ в ближайшие 15 лет призван определить направления, по которым будут работать наши учебные заведения - детские сады, школы, техникумы и </a:t>
            </a:r>
            <a:r>
              <a:rPr lang="ru-RU" dirty="0" smtClean="0"/>
              <a:t>вузы.</a:t>
            </a:r>
          </a:p>
          <a:p>
            <a:r>
              <a:rPr lang="ru-RU" dirty="0">
                <a:solidFill>
                  <a:srgbClr val="FF0000"/>
                </a:solidFill>
              </a:rPr>
              <a:t>Главная задача этой программы</a:t>
            </a:r>
            <a:r>
              <a:rPr lang="ru-RU" dirty="0"/>
              <a:t> - сформировать конкурентоспособную, гибкую систему образования с учетом потребности экономики и социальной </a:t>
            </a:r>
            <a:r>
              <a:rPr lang="ru-RU" dirty="0" smtClean="0"/>
              <a:t>сферы.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9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Актуальность содержания образования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096677" y="1846676"/>
          <a:ext cx="10770015" cy="402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Ориентированность на будущее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096677" y="1846676"/>
          <a:ext cx="10770015" cy="402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0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94" y="287422"/>
            <a:ext cx="10055781" cy="116742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Соотношение теории и практики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Проекты </a:t>
            </a:r>
            <a:r>
              <a:rPr lang="ru-RU" dirty="0">
                <a:latin typeface="Arial Black" panose="020B0A04020102020204" pitchFamily="34" charset="0"/>
              </a:rPr>
              <a:t>и кейс-</a:t>
            </a:r>
            <a:r>
              <a:rPr lang="ru-RU" dirty="0" err="1">
                <a:latin typeface="Arial Black" panose="020B0A04020102020204" pitchFamily="34" charset="0"/>
              </a:rPr>
              <a:t>стади</a:t>
            </a:r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Теоретические знания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обучающихся должны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подкрепляться практическими занятиями,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проектами,  с применением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полученных знаний в реальной жизни и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развивать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профессиональные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навыки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46" y="3460219"/>
            <a:ext cx="3337014" cy="2498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08" y="3506697"/>
            <a:ext cx="3700323" cy="27752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4696" y="5890523"/>
            <a:ext cx="2960617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99" dirty="0"/>
              <a:t>Урок геометрии в 11 классе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952" y="3179550"/>
            <a:ext cx="9357355" cy="381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93" y="3490312"/>
            <a:ext cx="3722169" cy="279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78" y="3173438"/>
            <a:ext cx="2176278" cy="2901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94" y="3038062"/>
            <a:ext cx="2139346" cy="2852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94" y="287422"/>
            <a:ext cx="10055781" cy="116742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Соотношение теории и практики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latin typeface="Arial Black" panose="020B0A04020102020204" pitchFamily="34" charset="0"/>
              </a:rPr>
              <a:t>Практикоориентированное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обучение </a:t>
            </a:r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Использование проектного метода и анализа реальных ситуаций (кейсов) способствует развитию аналитического мышления и способности принимать обоснованные решения.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3544" y="5951879"/>
            <a:ext cx="8594986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799" dirty="0">
                <a:solidFill>
                  <a:srgbClr val="FF0000"/>
                </a:solidFill>
                <a:latin typeface="Arial Black" panose="020B0A04020102020204" pitchFamily="34" charset="0"/>
              </a:rPr>
              <a:t>Защита проектов и научных работ ( учащиеся 11 , 7, 8 классов)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707" y="3202717"/>
            <a:ext cx="3598040" cy="2698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544" y="3511590"/>
            <a:ext cx="1678680" cy="2422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357" y="2934918"/>
            <a:ext cx="1968680" cy="32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6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Детский технопарк «Кванториум» Мурманской области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16632"/>
            <a:ext cx="155371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796" y="404664"/>
            <a:ext cx="11161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C2D2E"/>
                </a:solidFill>
                <a:latin typeface="Arial" panose="020B0604020202020204" pitchFamily="34" charset="0"/>
              </a:rPr>
              <a:t>С 10 по 14 марта 2025 года в Республике Крым прошел Региональный этап Чемпионата по профессиональному мастерству «Профессионалы».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2C2D2E"/>
                </a:solidFill>
                <a:latin typeface="Arial" panose="020B0604020202020204" pitchFamily="34" charset="0"/>
              </a:rPr>
              <a:t>Чемпионат проходит в рамках национального проекта «Молодежь и дети».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2C2D2E"/>
                </a:solidFill>
                <a:latin typeface="Arial" panose="020B0604020202020204" pitchFamily="34" charset="0"/>
              </a:rPr>
              <a:t>В компетенции «Изготовление прототипов (Аддитивное производство)» (Юниоры) принял участие ученик 11-Б класса </a:t>
            </a:r>
            <a:r>
              <a:rPr lang="ru-RU" sz="2000" b="1" dirty="0" err="1">
                <a:solidFill>
                  <a:srgbClr val="2C2D2E"/>
                </a:solidFill>
                <a:latin typeface="Arial" panose="020B0604020202020204" pitchFamily="34" charset="0"/>
              </a:rPr>
              <a:t>Кубединов</a:t>
            </a:r>
            <a:r>
              <a:rPr lang="ru-RU" sz="2000" b="1" dirty="0">
                <a:solidFill>
                  <a:srgbClr val="2C2D2E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2C2D2E"/>
                </a:solidFill>
                <a:latin typeface="Arial" panose="020B0604020202020204" pitchFamily="34" charset="0"/>
              </a:rPr>
              <a:t>Имран</a:t>
            </a:r>
            <a:r>
              <a:rPr lang="ru-RU" sz="2000" b="1" dirty="0">
                <a:solidFill>
                  <a:srgbClr val="2C2D2E"/>
                </a:solidFill>
                <a:latin typeface="Arial" panose="020B0604020202020204" pitchFamily="34" charset="0"/>
              </a:rPr>
              <a:t>. В ближайшее время состоится подведение итогов и награждение победителей, которые получат возможность принять участие в отборочном этапе финала чемпионата.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3" y="2682468"/>
            <a:ext cx="5328592" cy="3996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51" y="2673848"/>
            <a:ext cx="534008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94" y="287422"/>
            <a:ext cx="10055781" cy="116742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Соотношение теории и практики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470959" lvl="8" indent="0" algn="ctr">
              <a:buNone/>
            </a:pPr>
            <a:r>
              <a:rPr lang="ru-RU" sz="1999" dirty="0">
                <a:latin typeface="Arial Black" panose="020B0A04020102020204" pitchFamily="34" charset="0"/>
              </a:rPr>
              <a:t>Интерактивные формы обучения</a:t>
            </a:r>
          </a:p>
          <a:p>
            <a:pPr marL="1470959" lvl="8" indent="0">
              <a:buNone/>
            </a:pPr>
            <a:r>
              <a:rPr lang="ru-RU" sz="1999" dirty="0">
                <a:solidFill>
                  <a:srgbClr val="FF0000"/>
                </a:solidFill>
                <a:latin typeface="Arial Black" panose="020B0A04020102020204" pitchFamily="34" charset="0"/>
              </a:rPr>
              <a:t>Активное участие учащихся  в учебном процессе через дискуссии, групповые работы, способствуют повышению интереса к предмету и улучшает усвоение материала.</a:t>
            </a:r>
          </a:p>
          <a:p>
            <a:pPr marL="1470959" lvl="8" indent="0">
              <a:buNone/>
            </a:pPr>
            <a:endParaRPr lang="ru-RU" sz="1999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14" y="3174462"/>
            <a:ext cx="4113729" cy="3085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606" y="3031064"/>
            <a:ext cx="2620688" cy="3497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293" y="3255754"/>
            <a:ext cx="4296985" cy="28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682" y="250073"/>
            <a:ext cx="9903418" cy="147857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Заключение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48" y="1700808"/>
            <a:ext cx="11593287" cy="4824536"/>
          </a:xfrm>
        </p:spPr>
        <p:txBody>
          <a:bodyPr>
            <a:normAutofit fontScale="55000" lnSpcReduction="20000"/>
          </a:bodyPr>
          <a:lstStyle/>
          <a:p>
            <a:r>
              <a:rPr lang="ru-RU" sz="4500" b="1" dirty="0" smtClean="0"/>
              <a:t>1. Актуальность </a:t>
            </a:r>
            <a:r>
              <a:rPr lang="ru-RU" sz="4500" b="1" dirty="0"/>
              <a:t>и ориентированность на будущее содержания образования играют ключевую роль в подготовке конкурентоспособных специалистов</a:t>
            </a:r>
            <a:r>
              <a:rPr lang="ru-RU" sz="4500" b="1" dirty="0" smtClean="0"/>
              <a:t>.</a:t>
            </a:r>
          </a:p>
          <a:p>
            <a:r>
              <a:rPr lang="ru-RU" sz="4500" b="1" dirty="0" smtClean="0"/>
              <a:t>2.  </a:t>
            </a:r>
            <a:r>
              <a:rPr lang="ru-RU" sz="4500" b="1" dirty="0"/>
              <a:t>Важным элементом является баланс между теоретической подготовкой и практической деятельностью, что обеспечивает готовность выпускников к решению сложных задач в постоянно меняющемся мире</a:t>
            </a:r>
            <a:r>
              <a:rPr lang="ru-RU" sz="4500" b="1" dirty="0" smtClean="0"/>
              <a:t>.</a:t>
            </a:r>
          </a:p>
          <a:p>
            <a:r>
              <a:rPr lang="ru-RU" sz="4500" b="1" dirty="0" smtClean="0"/>
              <a:t>Проблемы на данном этапе в образовании: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4500" b="1" dirty="0" smtClean="0"/>
              <a:t> нехватка </a:t>
            </a:r>
            <a:r>
              <a:rPr lang="ru-RU" sz="4500" b="1" dirty="0"/>
              <a:t>учителей и преподавателей, особенно по фундаментальным </a:t>
            </a:r>
            <a:r>
              <a:rPr lang="ru-RU" sz="4500" b="1" dirty="0" smtClean="0"/>
              <a:t>дисциплинам;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4500" b="1" dirty="0" smtClean="0"/>
              <a:t> </a:t>
            </a:r>
            <a:r>
              <a:rPr lang="ru-RU" sz="4500" b="1" dirty="0"/>
              <a:t>недостаточно </a:t>
            </a:r>
            <a:r>
              <a:rPr lang="ru-RU" sz="4500" b="1" dirty="0" smtClean="0"/>
              <a:t>высокий уровень  </a:t>
            </a:r>
            <a:r>
              <a:rPr lang="ru-RU" sz="4500" b="1" dirty="0"/>
              <a:t>профессиональной </a:t>
            </a:r>
            <a:r>
              <a:rPr lang="ru-RU" sz="4500" b="1" dirty="0" smtClean="0"/>
              <a:t>переподготовки учителей;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4500" b="1" dirty="0" smtClean="0"/>
              <a:t> большая нагрузка </a:t>
            </a:r>
            <a:r>
              <a:rPr lang="ru-RU" sz="4500" b="1" dirty="0"/>
              <a:t>на педагогов и </a:t>
            </a:r>
            <a:r>
              <a:rPr lang="ru-RU" sz="4500" b="1" dirty="0" smtClean="0"/>
              <a:t>учащихся.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10447763" cy="574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Подвызов</a:t>
            </a:r>
            <a:r>
              <a:rPr lang="en-US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«Отсутствие государственных учебников</a:t>
            </a:r>
            <a:r>
              <a:rPr lang="ru-RU" sz="31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Якубова Л.Э.</a:t>
            </a:r>
            <a:endParaRPr lang="en-US" sz="3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1081" y="939986"/>
            <a:ext cx="265107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en-US" sz="31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163479" y="1463070"/>
          <a:ext cx="9565457" cy="491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80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81" y="249576"/>
            <a:ext cx="10512862" cy="9563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Подвызов</a:t>
            </a:r>
            <a:r>
              <a:rPr lang="en-US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«Отсутствие государственных учебников»</a:t>
            </a:r>
            <a:endParaRPr lang="en-US" sz="3199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5076" y="1205926"/>
            <a:ext cx="5137313" cy="6680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1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Шаги решения проблемы</a:t>
            </a:r>
            <a:r>
              <a:rPr lang="en-US" sz="3199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1358314" y="1621453"/>
          <a:ext cx="9038199" cy="465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95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3812" y="404664"/>
            <a:ext cx="11017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Исключение России из системы международных исследований качества образования; ограничение участия в международных предметных олимпиадах; необходимость разработки новой международной системы независимой оценки качества образования с участием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России. Бусел Е.О.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333772" y="2779529"/>
            <a:ext cx="1944216" cy="18722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Утрата сравнительной базы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29916" y="4797152"/>
            <a:ext cx="1944216" cy="18722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Снижение международного признания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54052" y="2779529"/>
            <a:ext cx="1944216" cy="18722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Потеря доступа к лучшим практикам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037" y="1948532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Влияние исключения из международных исследований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349996" y="2779529"/>
            <a:ext cx="391293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950521">
            <a:off x="2854052" y="2779529"/>
            <a:ext cx="504056" cy="289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627494">
            <a:off x="1871390" y="2716207"/>
            <a:ext cx="448179" cy="385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25438" y="2109889"/>
            <a:ext cx="7006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Необходимость разработки новой системы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25438" y="2742424"/>
            <a:ext cx="2392784" cy="1224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095735" y="5479015"/>
            <a:ext cx="2160240" cy="1224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Интеграция передовых технологий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6474" y="2698570"/>
            <a:ext cx="2160240" cy="1224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Широкий спектр участников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26559" y="4092527"/>
            <a:ext cx="2160240" cy="1224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Гибкая методология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86474" y="5517232"/>
            <a:ext cx="2160240" cy="1224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профессионального сообщества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14008" y="2943194"/>
            <a:ext cx="2351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Независимая оценка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качества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202423" y="2633109"/>
            <a:ext cx="2107105" cy="2736591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979537" y="2660873"/>
            <a:ext cx="1363347" cy="2708827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669832" y="2633109"/>
            <a:ext cx="46045" cy="1382177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392847" y="2614787"/>
            <a:ext cx="542839" cy="52322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214318" y="2614787"/>
            <a:ext cx="372156" cy="454173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7828" y="428604"/>
            <a:ext cx="1072919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Неразвитость междисциплинарных образовательных </a:t>
            </a:r>
            <a:r>
              <a:rPr lang="ru-RU" sz="4000" dirty="0" smtClean="0"/>
              <a:t>программ </a:t>
            </a:r>
            <a:br>
              <a:rPr lang="ru-RU" sz="4000" dirty="0" smtClean="0"/>
            </a:br>
            <a:r>
              <a:rPr lang="ru-RU" sz="4000" dirty="0" smtClean="0"/>
              <a:t>Аксютина О.О.</a:t>
            </a:r>
            <a:endParaRPr lang="ru-RU" sz="40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053852" y="1916832"/>
            <a:ext cx="5040560" cy="4711875"/>
          </a:xfrm>
        </p:spPr>
        <p:txBody>
          <a:bodyPr>
            <a:normAutofit fontScale="85000" lnSpcReduction="10000"/>
          </a:bodyPr>
          <a:lstStyle/>
          <a:p>
            <a:r>
              <a:rPr lang="ru-RU" sz="1900" dirty="0" smtClean="0"/>
              <a:t>Традиционная структура образования: </a:t>
            </a:r>
            <a:r>
              <a:rPr lang="ru-RU" sz="1900" dirty="0"/>
              <a:t>образовательные учреждения организованны по дисциплинарному принципу, из-за чего каждая дисциплина  не связана с другими.</a:t>
            </a:r>
          </a:p>
          <a:p>
            <a:r>
              <a:rPr lang="ru-RU" sz="1900" dirty="0" smtClean="0"/>
              <a:t>Недостаток ресурсов:</a:t>
            </a:r>
          </a:p>
          <a:p>
            <a:r>
              <a:rPr lang="ru-RU" sz="1900" dirty="0"/>
              <a:t>Многие учебные заведения испытывают дефицит финансирования и квалифицированных преподавателей, способных интегрировать различные дисциплины.</a:t>
            </a:r>
          </a:p>
          <a:p>
            <a:r>
              <a:rPr lang="ru-RU" sz="1900" dirty="0" smtClean="0"/>
              <a:t>Отсутствие мотивации: </a:t>
            </a:r>
            <a:endParaRPr lang="ru-RU" sz="1900" dirty="0"/>
          </a:p>
          <a:p>
            <a:r>
              <a:rPr lang="ru-RU" sz="1900" dirty="0"/>
              <a:t>Не освещается актуальность проблемы, из-за чего преподаватели и студенты не видят преимуществ междисциплинарного подхода.</a:t>
            </a:r>
          </a:p>
          <a:p>
            <a:pPr>
              <a:buNone/>
            </a:pPr>
            <a:r>
              <a:rPr lang="ru-RU" dirty="0" smtClean="0"/>
              <a:t>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202424" y="1988840"/>
            <a:ext cx="5364596" cy="4711875"/>
          </a:xfrm>
        </p:spPr>
        <p:txBody>
          <a:bodyPr>
            <a:noAutofit/>
          </a:bodyPr>
          <a:lstStyle/>
          <a:p>
            <a:r>
              <a:rPr lang="ru-RU" sz="1600" dirty="0" smtClean="0"/>
              <a:t>Сложность в оценке результатов:</a:t>
            </a:r>
          </a:p>
          <a:p>
            <a:r>
              <a:rPr lang="ru-RU" sz="1600" dirty="0"/>
              <a:t>Традиционные методы оценки, ориентированные на отдельные предметы, могут оказаться неэффективными. А оценка междисциплинарных проектов, охватывает несколько дисциплин сразу.</a:t>
            </a:r>
          </a:p>
          <a:p>
            <a:r>
              <a:rPr lang="ru-RU" sz="1600" dirty="0" smtClean="0"/>
              <a:t>Культурные барьеры:</a:t>
            </a:r>
          </a:p>
          <a:p>
            <a:r>
              <a:rPr lang="ru-RU" sz="1600" dirty="0"/>
              <a:t>В некоторых культурах и образовательных системах существует предубеждение против междисциплинарного подхода, который воспринимается как менее надежный или серьёзный по сравнению с традиционными методами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22436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5780" y="1268760"/>
            <a:ext cx="112332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Выступление Дерябиной О.Н.  По теме:</a:t>
            </a:r>
          </a:p>
          <a:p>
            <a:pPr algn="ctr"/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Цифровой </a:t>
            </a: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скачок и масштабная </a:t>
            </a:r>
            <a:r>
              <a:rPr lang="ru-RU" sz="6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цифровизация</a:t>
            </a: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жизни.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966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260648"/>
            <a:ext cx="9903418" cy="147857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Победитель - 1 место!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1578609"/>
            <a:ext cx="6696744" cy="5069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1556016"/>
            <a:ext cx="3528392" cy="50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4" y="116632"/>
            <a:ext cx="461476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28-2.userapi.com/s/v1/ig2/CsFMzgaBzjEnBhvHRxfEpBwBAUfNlxDBEwAcTZtMXtwK5eqvRN-jWMyZttv3o4Vy0gUl9xcoEavNv2-OsU7XryXz.jpg?quality=95&amp;as=32x21,48x32,72x48,108x72,160x107,240x160,360x240,480x320,540x360,640x426,720x480,1080x720,1280x853&amp;from=bu&amp;u=CnFxQ-bvPHG1QmnxkWsbGItBrhiN3IqD5NtExuGrnmQ&amp;cs=1280x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61885"/>
            <a:ext cx="5184576" cy="34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02324" y="378528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-apple-system"/>
              </a:rPr>
              <a:t>Кавказская математическая олимпиада прошла на площадке Адыгейского государственного университета.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7789" y="4974850"/>
            <a:ext cx="11809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-apple-system"/>
              </a:rPr>
              <a:t>Наш Президент Владимир Путин подчеркнул важность качественного преподавания и увлеченности школьников математикой. Кавказская математическая олимпиада создает условия для выявления способных ребят и помогает им познакомиться между собой. </a:t>
            </a: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62364" y="2598003"/>
            <a:ext cx="60928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Участники - </a:t>
            </a:r>
            <a:r>
              <a:rPr lang="ru-RU" sz="2800" dirty="0" err="1" smtClean="0">
                <a:solidFill>
                  <a:srgbClr val="FF0000"/>
                </a:solidFill>
              </a:rPr>
              <a:t>Акмулаеа</a:t>
            </a:r>
            <a:r>
              <a:rPr lang="ru-RU" sz="2800" dirty="0" smtClean="0">
                <a:solidFill>
                  <a:srgbClr val="FF0000"/>
                </a:solidFill>
              </a:rPr>
              <a:t> Оман-10Б, </a:t>
            </a:r>
            <a:r>
              <a:rPr lang="ru-RU" sz="2800" dirty="0" err="1">
                <a:solidFill>
                  <a:srgbClr val="FF0000"/>
                </a:solidFill>
              </a:rPr>
              <a:t>Капëнкин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Никита-11Б </a:t>
            </a:r>
            <a:r>
              <a:rPr lang="ru-RU" sz="2800" u="sng" dirty="0" smtClean="0">
                <a:solidFill>
                  <a:srgbClr val="FF0000"/>
                </a:solidFill>
              </a:rPr>
              <a:t>(ПОЛУЧИЛ ПОХВАЛЬНУЮ ГРАМОТУ)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Руководитель Бельская С.В.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92361" y="3859282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-apple-system"/>
              </a:rPr>
              <a:t>В ней приняли участие 160 юных математиков из 20 регионов России и 14 стран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1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9796" y="3072348"/>
            <a:ext cx="113496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</a:rPr>
              <a:t>КОНКУРС ПОЧЕМУК!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</a:rPr>
              <a:t>Якубова Л.Э. приняла участие в конкурсе "</a:t>
            </a:r>
            <a:r>
              <a:rPr lang="ru-RU" sz="2400" b="1" dirty="0" err="1" smtClean="0">
                <a:latin typeface="Arial" panose="020B0604020202020204" pitchFamily="34" charset="0"/>
              </a:rPr>
              <a:t>Почемук</a:t>
            </a:r>
            <a:r>
              <a:rPr lang="ru-RU" sz="2400" b="1" dirty="0" smtClean="0">
                <a:latin typeface="Arial" panose="020B0604020202020204" pitchFamily="34" charset="0"/>
              </a:rPr>
              <a:t> 2025". В этом году конкурс был посвящен 80-ти </a:t>
            </a:r>
            <a:r>
              <a:rPr lang="ru-RU" sz="2400" b="1" dirty="0" err="1" smtClean="0">
                <a:latin typeface="Arial" panose="020B0604020202020204" pitchFamily="34" charset="0"/>
              </a:rPr>
              <a:t>летию</a:t>
            </a:r>
            <a:r>
              <a:rPr lang="ru-RU" sz="2400" b="1" dirty="0" smtClean="0">
                <a:latin typeface="Arial" panose="020B0604020202020204" pitchFamily="34" charset="0"/>
              </a:rPr>
              <a:t> Победы. Команда состояла из 4-х педагогов. </a:t>
            </a:r>
            <a:r>
              <a:rPr lang="ru-RU" sz="2400" b="1" dirty="0" err="1" smtClean="0">
                <a:latin typeface="Arial" panose="020B0604020202020204" pitchFamily="34" charset="0"/>
              </a:rPr>
              <a:t>Выхристюк</a:t>
            </a:r>
            <a:r>
              <a:rPr lang="ru-RU" sz="2400" b="1" dirty="0" smtClean="0">
                <a:latin typeface="Arial" panose="020B0604020202020204" pitchFamily="34" charset="0"/>
              </a:rPr>
              <a:t> А.И, </a:t>
            </a:r>
            <a:r>
              <a:rPr lang="ru-RU" sz="2400" b="1" dirty="0" err="1" smtClean="0">
                <a:latin typeface="Arial" panose="020B0604020202020204" pitchFamily="34" charset="0"/>
              </a:rPr>
              <a:t>Шапарева</a:t>
            </a:r>
            <a:r>
              <a:rPr lang="ru-RU" sz="2400" b="1" dirty="0" smtClean="0">
                <a:latin typeface="Arial" panose="020B0604020202020204" pitchFamily="34" charset="0"/>
              </a:rPr>
              <a:t> О.А,  </a:t>
            </a:r>
            <a:r>
              <a:rPr lang="ru-RU" sz="2400" b="1" dirty="0" err="1" smtClean="0">
                <a:latin typeface="Arial" panose="020B0604020202020204" pitchFamily="34" charset="0"/>
              </a:rPr>
              <a:t>Букатина</a:t>
            </a:r>
            <a:r>
              <a:rPr lang="ru-RU" sz="2400" b="1" dirty="0" smtClean="0">
                <a:latin typeface="Arial" panose="020B0604020202020204" pitchFamily="34" charset="0"/>
              </a:rPr>
              <a:t> С.С и Якубова Л.Э.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</a:rPr>
              <a:t>Конкурс состоял из 4-ех этапов.</a:t>
            </a:r>
            <a:br>
              <a:rPr lang="ru-RU" sz="2400" b="1" dirty="0" smtClean="0">
                <a:latin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</a:rPr>
              <a:t>-1 этап: визитка, представляли команду в зале КФУ</a:t>
            </a:r>
            <a:br>
              <a:rPr lang="ru-RU" sz="2400" b="1" dirty="0" smtClean="0">
                <a:latin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</a:rPr>
              <a:t>-2 этап: воспитательное мероприятие, давала </a:t>
            </a:r>
            <a:r>
              <a:rPr lang="ru-RU" sz="2400" b="1" dirty="0" err="1" smtClean="0">
                <a:latin typeface="Arial" panose="020B0604020202020204" pitchFamily="34" charset="0"/>
              </a:rPr>
              <a:t>Выхристюк</a:t>
            </a:r>
            <a:r>
              <a:rPr lang="ru-RU" sz="2400" b="1" dirty="0" smtClean="0">
                <a:latin typeface="Arial" panose="020B0604020202020204" pitchFamily="34" charset="0"/>
              </a:rPr>
              <a:t/>
            </a:r>
            <a:br>
              <a:rPr lang="ru-RU" sz="2400" b="1" dirty="0" smtClean="0">
                <a:latin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</a:rPr>
              <a:t>-3 этап: образовательный проект. Отправляли видео</a:t>
            </a:r>
            <a:br>
              <a:rPr lang="ru-RU" sz="2400" b="1" dirty="0" smtClean="0">
                <a:latin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</a:rPr>
              <a:t>-4 этап: открытый урок. Давала урок математики в 22-ой школе в 6 классе.</a:t>
            </a:r>
            <a:endParaRPr lang="ru-RU" sz="24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3" y="221547"/>
            <a:ext cx="5976003" cy="2829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7" y="221546"/>
            <a:ext cx="5034101" cy="284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940" y="116632"/>
            <a:ext cx="8769720" cy="111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Якубова Л.Э. приняла участие в конкурсе «лучший Симферопольский урок»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457781"/>
            <a:ext cx="8686700" cy="48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2125</TotalTime>
  <Words>3865</Words>
  <Application>Microsoft Office PowerPoint</Application>
  <PresentationFormat>Произвольный</PresentationFormat>
  <Paragraphs>1956</Paragraphs>
  <Slides>46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9" baseType="lpstr">
      <vt:lpstr>-apple-system</vt:lpstr>
      <vt:lpstr>Arial</vt:lpstr>
      <vt:lpstr>Arial Black</vt:lpstr>
      <vt:lpstr>Calibri</vt:lpstr>
      <vt:lpstr>Courier New</vt:lpstr>
      <vt:lpstr>Euphemia</vt:lpstr>
      <vt:lpstr>inherit</vt:lpstr>
      <vt:lpstr>Segoe UI Black</vt:lpstr>
      <vt:lpstr>Times New Roman</vt:lpstr>
      <vt:lpstr>Trebuchet MS</vt:lpstr>
      <vt:lpstr>Tw Cen MT</vt:lpstr>
      <vt:lpstr>Wingdings</vt:lpstr>
      <vt:lpstr>Контур</vt:lpstr>
      <vt:lpstr>Презентация PowerPoint</vt:lpstr>
      <vt:lpstr>  Состав кафедры: </vt:lpstr>
      <vt:lpstr>Презентация PowerPoint</vt:lpstr>
      <vt:lpstr>Презентация PowerPoint</vt:lpstr>
      <vt:lpstr>Победитель - 1 место!</vt:lpstr>
      <vt:lpstr>Презентация PowerPoint</vt:lpstr>
      <vt:lpstr>Презентация PowerPoint</vt:lpstr>
      <vt:lpstr>Презентация PowerPoint</vt:lpstr>
      <vt:lpstr>Якубова Л.Э. приняла участие в конкурсе «лучший Симферопольский урок»</vt:lpstr>
      <vt:lpstr>Бусел Е.О. и БАРИЕВ р.с. ПРИРНЯЛИ УЧАСТИЕ В РЕСПУБЛИКАНСКОМ СЕМИНАРЕ «РЕАЛИЗАЦИЯ ПРОЕКТА «ИНЖЕНЕРНЫЙ КЛАСС»»</vt:lpstr>
      <vt:lpstr>Презентация PowerPoint</vt:lpstr>
      <vt:lpstr>Курсы повышения квалификации ! Сидоренко Л.И. ПРОШЛА КУРСЫ ЭКСПЕРТОВ огэ (МАРТ 2025Г)</vt:lpstr>
      <vt:lpstr>Презентация PowerPoint</vt:lpstr>
      <vt:lpstr>Презентация PowerPoint</vt:lpstr>
      <vt:lpstr>АТТЕТСТАЦИЯ   Бусел Е.О. и Шраменко Т.Н.</vt:lpstr>
      <vt:lpstr>Презентация PowerPoint</vt:lpstr>
      <vt:lpstr>Презентация PowerPoint</vt:lpstr>
      <vt:lpstr>Благодарности и грамоты</vt:lpstr>
      <vt:lpstr>Презентация PowerPoint</vt:lpstr>
      <vt:lpstr>Анализ успеваемости по математике, физике и информатике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Якубова Лейля Эльвисовна</vt:lpstr>
      <vt:lpstr>Шраменко Т.Н.</vt:lpstr>
      <vt:lpstr>Аксютина О.О.</vt:lpstr>
      <vt:lpstr>Презентация PowerPoint</vt:lpstr>
      <vt:lpstr>Слабая преемственность программ между уровнями и внутри уровней образования Евдокимова О.Ю.</vt:lpstr>
      <vt:lpstr>Презентация PowerPoint</vt:lpstr>
      <vt:lpstr>Проблемы текущей системы итоговой аттестации</vt:lpstr>
      <vt:lpstr>Степень актуальности и ориентированности на будущее содержания образования, содержания образования, в т.ч. соотношение теории и практики Сидоренко Л.И.</vt:lpstr>
      <vt:lpstr>Актуальность содержания образования</vt:lpstr>
      <vt:lpstr>Ориентированность на будущее</vt:lpstr>
      <vt:lpstr>Соотношение теории и практики</vt:lpstr>
      <vt:lpstr>Соотношение теории и практики</vt:lpstr>
      <vt:lpstr>Соотношение теории и практики</vt:lpstr>
      <vt:lpstr>Заключение</vt:lpstr>
      <vt:lpstr>Подвызов: «Отсутствие государственных учебников» Якубова Л.Э.</vt:lpstr>
      <vt:lpstr>Подвызов: «Отсутствие государственных учебников»</vt:lpstr>
      <vt:lpstr>Презентация PowerPoint</vt:lpstr>
      <vt:lpstr>Неразвитость междисциплинарных образовательных программ  Аксютина О.О.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«Симферопольская академическая гимназия»</dc:title>
  <dc:creator>USer</dc:creator>
  <cp:lastModifiedBy>206</cp:lastModifiedBy>
  <cp:revision>210</cp:revision>
  <dcterms:created xsi:type="dcterms:W3CDTF">2021-03-22T18:21:47Z</dcterms:created>
  <dcterms:modified xsi:type="dcterms:W3CDTF">2025-04-02T05:59:48Z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