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AFC"/>
    <a:srgbClr val="FF9966"/>
    <a:srgbClr val="FF6600"/>
    <a:srgbClr val="E9798F"/>
    <a:srgbClr val="3853A4"/>
    <a:srgbClr val="F3F7FB"/>
    <a:srgbClr val="F4F7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1A2255-8E5F-B44C-A11D-17DEABEBF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29E4C-C6DF-654A-B04B-F84D07FB2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084388"/>
            <a:ext cx="5066806" cy="2387600"/>
          </a:xfrm>
        </p:spPr>
        <p:txBody>
          <a:bodyPr anchor="b"/>
          <a:lstStyle>
            <a:lvl1pPr algn="l">
              <a:defRPr sz="6000" b="1">
                <a:solidFill>
                  <a:srgbClr val="E9798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11657-F05A-F449-9507-862ED87E1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564063"/>
            <a:ext cx="506680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36FE-7E59-F446-886B-16E5350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4242-27E2-7444-93B5-E84AC6F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50A5-AD11-4A43-8D1A-E0343A5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7759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2CFC-0F49-A04C-9823-745A0C7C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E1671-F83C-9C44-92DB-8AA1BA2C7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01133-2749-0B4F-8915-67E32EF0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96DB9-CA3F-8349-A126-623D4410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87D5-4918-5648-8BEA-2F0EB741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0714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1D3B4-D19F-DC49-82DF-D6EE577B3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E32EB-E75E-1B4B-8D09-2D8EF4D55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4A4B2-3550-BE4F-8750-6C15681C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4D67-FBBA-314E-A454-6558A2A6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BD132-049D-C34D-BE0A-F6F8950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370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CCDF-6C38-6C49-A7C1-EF918BB3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735B-9240-AB4E-A5BB-854DAF0C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15F0-1638-D74A-9F7F-E7BE1635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4B7C7-F67F-0643-9BEA-F41DB533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89AA8-08EC-A84B-8D87-3AE6CEFD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9855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8627-5EED-0340-B76B-D53F0B8E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8A733-DC0A-D04A-8664-ABB8A5CA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2DE1-E91C-9D4B-9BFF-2F0843BB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85C5-849A-2940-A737-12085AAB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6A3C3-2517-AD41-AA9B-1970B29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4928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AEDE-73F0-924F-89B0-ADE34DBB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ACDB-53E7-6A4F-98BD-44F10FEE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40F4A-7A9E-F141-B230-206DE790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6A6F9-F568-9D45-BB0A-2C10C4D5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A864F-32AD-2249-AB77-25B41B03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2D3A9-2D3A-944D-99B0-E7A7AFDC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058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A642-F05C-6A4E-A1D0-5D54406E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DA9CF-00AD-8449-8984-9DB737E2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7F9BA-BA89-2248-BEDC-40AE0C431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6BA26-64EA-D140-949C-7D685FD6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161D-ABA5-B441-AEDA-31AD5C48C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246AE-E23A-5B4B-8F26-18807B0C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E0033-4EE7-B043-B5E7-49D88BF7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221BA-D360-9846-8500-62288693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13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0B3-6ECB-5E46-8DB5-5817FD89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6D0F2-A4A3-704A-BAF2-9F9F5E87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741B1-7D12-0B42-884B-8DB4728C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0C1FA-0995-124C-AE32-D02E53CA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092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4357C-9775-F44A-A34D-A20BB593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B92A6-F256-4E4C-B436-48096C9E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8C8A-A0B4-6246-8F65-78AE90B9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386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4093-F64F-5E4C-B11E-F5A2D96D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3F9E-210D-0B47-98ED-837A7633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B5246-6B85-C24A-938B-6AEB1FBF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88793-9B13-E74C-9866-E87E56A7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2CFA0-4C17-A24E-BD5B-97D7D9D9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E6A0-95EE-6644-9FCC-C1472C2D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997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EEC0-64AB-C447-8C86-5C934A4A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D5566-E198-4449-AE88-9C325116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21379-FC4F-254B-89C6-4910C6D6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535DD-8450-3940-9565-575FC871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B0A8D-1DE6-3E42-B768-0080CA64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0C5F4-1BB8-EC41-8515-8BB2085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877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8EC598-8540-014C-9249-9480FCA4AB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B7895-F59D-A044-8B10-38197B2C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592" y="136525"/>
            <a:ext cx="7981208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3239A-98BA-7F44-8574-09D84C5B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0660"/>
            <a:ext cx="10515600" cy="476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8DB37-A03D-6842-B09B-6197ECD11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25E3-9C64-D648-85C0-0AA73DCA4303}" type="datetimeFigureOut">
              <a:rPr lang="en-UA" smtClean="0"/>
              <a:t>01/19/2024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4E17-671F-634B-A25F-F68C5B766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FA263-54CD-7846-ADAB-199B80FF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0FB9-BEA5-034A-8D96-1403B419FA1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2670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E7B5-33FC-9F48-929B-C62054A6C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67" y="4088703"/>
            <a:ext cx="5066806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53A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НПК «Региональные особенности Крыма»</a:t>
            </a:r>
            <a:endParaRPr lang="en-UA" dirty="0">
              <a:ln w="9525">
                <a:solidFill>
                  <a:schemeClr val="bg1"/>
                </a:solidFill>
                <a:prstDash val="solid"/>
              </a:ln>
              <a:solidFill>
                <a:srgbClr val="3853A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ятно 2 3"/>
          <p:cNvSpPr/>
          <p:nvPr/>
        </p:nvSpPr>
        <p:spPr>
          <a:xfrm rot="307847">
            <a:off x="-2001472" y="-1837765"/>
            <a:ext cx="9433284" cy="5569111"/>
          </a:xfrm>
          <a:prstGeom prst="irregularSeal2">
            <a:avLst/>
          </a:prstGeom>
          <a:solidFill>
            <a:srgbClr val="F4F7FC"/>
          </a:solidFill>
          <a:ln>
            <a:solidFill>
              <a:srgbClr val="F3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gas-kvas.com/uploads/posts/2023-02/1675797264_gas-kvas-com-p-trafaret-risunok-krim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9609" cy="3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090248"/>
            <a:ext cx="12001500" cy="51728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принимают 15 школ:</a:t>
            </a:r>
            <a:endParaRPr lang="ru-RU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«Симферопольская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 им. Мальцева А.И.» г.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35»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№44 имени А.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Абденановой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«Школа-лицей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17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15 имени Кавалера 2-х орденов «Красная Звезда» А.П.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Шеплякова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7 им. А. В.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Мокроусова»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6 имени В. А.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Горишнего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«Школа-лицей 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им.А.С.Макаренко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№30 им. А. А.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Аматуни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«Школа-лицей № 17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«Школа-гимназия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Я.Г.Крейзера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31»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26 им. М. Т. Калашникова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конференции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564x/b2/93/8b/b2938b8f6e8c9512a821d23412139b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45" y="-650631"/>
            <a:ext cx="3238255" cy="32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46/fd/34/46fd344140141f2278d6c0a27a200f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4" b="98596" l="532" r="99291">
                        <a14:foregroundMark x1="532" y1="15730" x2="18972" y2="70506"/>
                        <a14:foregroundMark x1="4610" y1="15169" x2="15248" y2="40449"/>
                        <a14:foregroundMark x1="15957" y1="87079" x2="28901" y2="92416"/>
                        <a14:foregroundMark x1="17730" y1="96348" x2="24468" y2="98596"/>
                        <a14:foregroundMark x1="3546" y1="16854" x2="1773" y2="1124"/>
                        <a14:foregroundMark x1="84752" y1="67416" x2="99291" y2="64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89" y="5241604"/>
            <a:ext cx="2449372" cy="15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7693" y="79130"/>
            <a:ext cx="7227276" cy="1480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«ЭКОЛОГИЯ КРЫМА»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2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Горелова Анастасия Сергеевна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205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7693" y="1668665"/>
            <a:ext cx="722727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 КРЫМА»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КООРДИНАТОР: Кравченко Оксана Николаевна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210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37693" y="5097860"/>
            <a:ext cx="7227276" cy="1585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2509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«КРЫМ ИСТОРИЧЕСКИЙ»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5095"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509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Звонарева Оксана Владимировна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208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7693" y="3364764"/>
            <a:ext cx="7227276" cy="1585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«КРЫМ ИСТОРИЧЕСКИЙ»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Михальская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 Ивановна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209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67378" y="358950"/>
            <a:ext cx="19782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1-6 классы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64969" y="1775541"/>
            <a:ext cx="23830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8-11 классы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604" y="3557380"/>
            <a:ext cx="23830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классы</a:t>
            </a:r>
            <a:endParaRPr lang="ru-RU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603" y="5207471"/>
            <a:ext cx="23830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8-11 классы</a:t>
            </a:r>
            <a:endParaRPr lang="ru-RU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4129" y="92157"/>
            <a:ext cx="8294077" cy="981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«КРЫМ ЛИТЕРАТУРНЫЙ» и «РОДНОЙ ЯЗЫК»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Нестеренко Ольга Анатольевна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126" y="1179812"/>
            <a:ext cx="8294077" cy="966803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«СОЦВЕТИЕ КУЛЬТУР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КРЫМА»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Серебрякова Елена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Борисовна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133" y="3344313"/>
            <a:ext cx="8294077" cy="9620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«ТУРИСТИЧЕСКИЙ КРЫМ»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Гавриленко Виктория Валерьевна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Кабинет 211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4134" y="4415571"/>
            <a:ext cx="8294076" cy="966803"/>
          </a:xfrm>
          <a:prstGeom prst="rect">
            <a:avLst/>
          </a:prstGeom>
          <a:solidFill>
            <a:srgbClr val="E59AF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БЛОК «ЭКОНОМИКА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КРЫМА»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Найденова Ангелина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Владимировна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4133" y="2259010"/>
            <a:ext cx="8294074" cy="10143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«Мы этой памяти верны…»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Ваганова Екатерина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Игоревна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4134" y="5515807"/>
            <a:ext cx="8294076" cy="981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«АРХИТЕКТУРА» и «КОМПЬЮТЕРНЫЕ ТЕХНОЛОГИИ»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КООРДИНАТОР: Бусел Елена Олеговна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206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i.pinimg.com/564x/82/75/ea/8275ea5e8c59e1f95401a6bd72566d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222" y="92157"/>
            <a:ext cx="1895778" cy="18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564x/5c/f4/39/5cf4396a86b21b2e8a414ac15c52f0f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1" b="89861" l="23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" y="4415571"/>
            <a:ext cx="1506306" cy="26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3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8" name="Picture 8" descr="https://i.pinimg.com/564x/e1/e6/f7/e1e6f73da4a40be963e79bd7a844f7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37" y="1279659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d1/c6/0c/d1c60cd4ca840eb15bec0f1d025bac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2" y="1346443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4745" y="1112158"/>
            <a:ext cx="69341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Желаем успехов! </a:t>
            </a: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 вас все получится!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7387"/>
      </a:accent1>
      <a:accent2>
        <a:srgbClr val="A0DCF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320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НПК «Региональные особенности Крыма»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Admins</cp:lastModifiedBy>
  <cp:revision>15</cp:revision>
  <dcterms:created xsi:type="dcterms:W3CDTF">2023-02-11T11:18:35Z</dcterms:created>
  <dcterms:modified xsi:type="dcterms:W3CDTF">2024-01-19T14:12:15Z</dcterms:modified>
</cp:coreProperties>
</file>