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6"/>
  </p:notesMasterIdLst>
  <p:handoutMasterIdLst>
    <p:handoutMasterId r:id="rId27"/>
  </p:handoutMasterIdLst>
  <p:sldIdLst>
    <p:sldId id="293" r:id="rId2"/>
    <p:sldId id="334" r:id="rId3"/>
    <p:sldId id="311" r:id="rId4"/>
    <p:sldId id="330" r:id="rId5"/>
    <p:sldId id="331" r:id="rId6"/>
    <p:sldId id="338" r:id="rId7"/>
    <p:sldId id="339" r:id="rId8"/>
    <p:sldId id="341" r:id="rId9"/>
    <p:sldId id="332" r:id="rId10"/>
    <p:sldId id="333" r:id="rId11"/>
    <p:sldId id="335" r:id="rId12"/>
    <p:sldId id="336" r:id="rId13"/>
    <p:sldId id="324" r:id="rId14"/>
    <p:sldId id="312" r:id="rId15"/>
    <p:sldId id="337" r:id="rId16"/>
    <p:sldId id="317" r:id="rId17"/>
    <p:sldId id="301" r:id="rId18"/>
    <p:sldId id="302" r:id="rId19"/>
    <p:sldId id="304" r:id="rId20"/>
    <p:sldId id="310" r:id="rId21"/>
    <p:sldId id="308" r:id="rId22"/>
    <p:sldId id="307" r:id="rId23"/>
    <p:sldId id="306" r:id="rId24"/>
    <p:sldId id="329" r:id="rId25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CC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93" autoAdjust="0"/>
    <p:restoredTop sz="86525" autoAdjust="0"/>
  </p:normalViewPr>
  <p:slideViewPr>
    <p:cSldViewPr showGuides="1">
      <p:cViewPr varScale="1">
        <p:scale>
          <a:sx n="77" d="100"/>
          <a:sy n="77" d="100"/>
        </p:scale>
        <p:origin x="970" y="62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3054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3BC5DFD-D59C-4A78-9863-7389301FC12B}" type="datetime1">
              <a:rPr lang="ru-RU" smtClean="0"/>
              <a:t>25.03.2024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4360E59-1627-4404-ACC5-51C744AB0F2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4772CC64-04AB-4F40-B370-C9EC22A15BA9}" type="datetime1">
              <a:rPr lang="ru-RU" smtClean="0"/>
              <a:t>25.03.2024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841221E5-7225-48EB-A4EE-420E7BFCF70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4459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7554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88828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1"/>
            <a:ext cx="23044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5936" y="1122363"/>
            <a:ext cx="8789286" cy="2387600"/>
          </a:xfrm>
        </p:spPr>
        <p:txBody>
          <a:bodyPr anchor="b">
            <a:normAutofit/>
          </a:bodyPr>
          <a:lstStyle>
            <a:lvl1pPr algn="l">
              <a:defRPr sz="47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5936" y="3602038"/>
            <a:ext cx="8789286" cy="1655762"/>
          </a:xfrm>
        </p:spPr>
        <p:txBody>
          <a:bodyPr>
            <a:normAutofit/>
          </a:bodyPr>
          <a:lstStyle>
            <a:lvl1pPr marL="0" indent="0" algn="l">
              <a:buNone/>
              <a:defRPr sz="1999" cap="all" baseline="0">
                <a:solidFill>
                  <a:schemeClr val="tx2"/>
                </a:solidFill>
              </a:defRPr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5668" y="5410202"/>
            <a:ext cx="2742486" cy="365125"/>
          </a:xfrm>
        </p:spPr>
        <p:txBody>
          <a:bodyPr/>
          <a:lstStyle/>
          <a:p>
            <a:pPr rtl="0"/>
            <a:fld id="{8E289087-3B90-4B7A-B0B3-663DF715D0C0}" type="datetime1">
              <a:rPr lang="ru-RU" smtClean="0"/>
              <a:t>25.03.2024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5936" y="5410202"/>
            <a:ext cx="5123551" cy="365125"/>
          </a:xfrm>
        </p:spPr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4334" y="5410200"/>
            <a:ext cx="770888" cy="365125"/>
          </a:xfrm>
        </p:spPr>
        <p:txBody>
          <a:bodyPr/>
          <a:lstStyle/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732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13" y="4304665"/>
            <a:ext cx="9909774" cy="819355"/>
          </a:xfrm>
        </p:spPr>
        <p:txBody>
          <a:bodyPr anchor="b">
            <a:normAutofit/>
          </a:bodyPr>
          <a:lstStyle>
            <a:lvl1pPr>
              <a:defRPr sz="31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114" y="606426"/>
            <a:ext cx="9909773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199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067" y="5124020"/>
            <a:ext cx="9908278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4F087A6-40E8-4131-BEAB-4F5033CC1517}" type="datetime1">
              <a:rPr lang="ru-RU" smtClean="0"/>
              <a:t>25.03.2024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578936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59" y="609600"/>
            <a:ext cx="9903375" cy="3429000"/>
          </a:xfrm>
        </p:spPr>
        <p:txBody>
          <a:bodyPr anchor="ctr">
            <a:normAutofit/>
          </a:bodyPr>
          <a:lstStyle>
            <a:lvl1pPr>
              <a:defRPr sz="35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113" y="4419600"/>
            <a:ext cx="9901880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799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4F087A6-40E8-4131-BEAB-4F5033CC1517}" type="datetime1">
              <a:rPr lang="ru-RU" smtClean="0"/>
              <a:t>25.03.2024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958045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5836" y="609600"/>
            <a:ext cx="9300329" cy="2748429"/>
          </a:xfrm>
        </p:spPr>
        <p:txBody>
          <a:bodyPr anchor="ctr">
            <a:normAutofit/>
          </a:bodyPr>
          <a:lstStyle>
            <a:lvl1pPr>
              <a:defRPr sz="35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196" y="3365557"/>
            <a:ext cx="8750020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114" y="4309919"/>
            <a:ext cx="990342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799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4F087A6-40E8-4131-BEAB-4F5033CC1517}" type="datetime1">
              <a:rPr lang="ru-RU" smtClean="0"/>
              <a:t>25.03.2024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0" name="TextBox 59"/>
          <p:cNvSpPr txBox="1"/>
          <p:nvPr/>
        </p:nvSpPr>
        <p:spPr>
          <a:xfrm>
            <a:off x="903277" y="732394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99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4626" y="2764972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998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5156955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13" y="2134042"/>
            <a:ext cx="9903421" cy="2511835"/>
          </a:xfrm>
        </p:spPr>
        <p:txBody>
          <a:bodyPr anchor="b">
            <a:normAutofit/>
          </a:bodyPr>
          <a:lstStyle>
            <a:lvl1pPr>
              <a:defRPr sz="35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067" y="4657655"/>
            <a:ext cx="9901926" cy="1140644"/>
          </a:xfrm>
        </p:spPr>
        <p:txBody>
          <a:bodyPr anchor="t">
            <a:normAutofit/>
          </a:bodyPr>
          <a:lstStyle>
            <a:lvl1pPr marL="0" indent="0">
              <a:buNone/>
              <a:defRPr sz="1799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4F087A6-40E8-4131-BEAB-4F5033CC1517}" type="datetime1">
              <a:rPr lang="ru-RU" smtClean="0"/>
              <a:t>25.03.2024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61990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116" y="609600"/>
            <a:ext cx="990341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113" y="2674463"/>
            <a:ext cx="319606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399" b="0" cap="all" baseline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625" y="3360263"/>
            <a:ext cx="3207899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3591" y="2677635"/>
            <a:ext cx="318355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399" b="0" cap="all" baseline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3040" y="3363435"/>
            <a:ext cx="319499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0397" y="2674463"/>
            <a:ext cx="319413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399" b="0" cap="all" baseline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0397" y="3360263"/>
            <a:ext cx="319413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4F087A6-40E8-4131-BEAB-4F5033CC1517}" type="datetime1">
              <a:rPr lang="ru-RU" smtClean="0"/>
              <a:t>25.03.2024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613312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114" y="609600"/>
            <a:ext cx="990341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116" y="4404596"/>
            <a:ext cx="3194408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999" b="0" cap="all" baseline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116" y="2666998"/>
            <a:ext cx="3194408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999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116" y="4980859"/>
            <a:ext cx="3194408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7884" y="4404596"/>
            <a:ext cx="3199567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999" b="0" cap="all" baseline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7884" y="2666998"/>
            <a:ext cx="319810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999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6424" y="4980857"/>
            <a:ext cx="3199567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0523" y="4404595"/>
            <a:ext cx="318991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999" b="0" cap="all" baseline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0398" y="2666998"/>
            <a:ext cx="319413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999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0397" y="4980855"/>
            <a:ext cx="319413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4F087A6-40E8-4131-BEAB-4F5033CC1517}" type="datetime1">
              <a:rPr lang="ru-RU" smtClean="0"/>
              <a:t>25.03.2024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9605619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F076F26-008E-40CD-B0DF-FD99CADBA164}" type="datetime1">
              <a:rPr lang="ru-RU" smtClean="0"/>
              <a:t>25.03.2024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5480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0046" y="609600"/>
            <a:ext cx="2004489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113" y="609600"/>
            <a:ext cx="7746572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B20A7CE-0912-4C2F-926E-0DDC0C423B66}" type="datetime1">
              <a:rPr lang="ru-RU" smtClean="0"/>
              <a:t>25.03.2024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03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01BBC6F-1CE0-4655-9B16-DDAF1AD7C72C}" type="datetime1">
              <a:rPr lang="ru-RU" smtClean="0"/>
              <a:t>25.03.2024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185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14" y="1419227"/>
            <a:ext cx="9903420" cy="2852737"/>
          </a:xfrm>
        </p:spPr>
        <p:txBody>
          <a:bodyPr anchor="b">
            <a:normAutofit/>
          </a:bodyPr>
          <a:lstStyle>
            <a:lvl1pPr>
              <a:defRPr sz="35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114" y="4424362"/>
            <a:ext cx="9903420" cy="1374776"/>
          </a:xfrm>
        </p:spPr>
        <p:txBody>
          <a:bodyPr>
            <a:normAutofit/>
          </a:bodyPr>
          <a:lstStyle>
            <a:lvl1pPr marL="0" indent="0">
              <a:buNone/>
              <a:defRPr sz="1799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A0BB48E-C38A-489F-B21D-27EBF8DA1A52}" type="datetime1">
              <a:rPr lang="ru-RU" smtClean="0"/>
              <a:t>25.03.2024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047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113" y="2249486"/>
            <a:ext cx="487711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593" y="2249486"/>
            <a:ext cx="487394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C824002-8F04-447D-8224-40D7ED6840A4}" type="datetime1">
              <a:rPr lang="ru-RU" smtClean="0"/>
              <a:t>25.03.2024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4197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14" y="619127"/>
            <a:ext cx="990342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9663" y="2249486"/>
            <a:ext cx="464857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399" b="0" cap="all" baseline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113" y="3073398"/>
            <a:ext cx="487712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9141" y="2249485"/>
            <a:ext cx="464539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399" b="0" cap="all" baseline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593" y="3073398"/>
            <a:ext cx="487394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A510220-7851-4877-87D8-65579BB1DD91}" type="datetime1">
              <a:rPr lang="ru-RU" smtClean="0"/>
              <a:t>25.03.2024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251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5D1B4D7-E962-4AD5-804D-44BB05D648F1}" type="datetime1">
              <a:rPr lang="ru-RU" smtClean="0"/>
              <a:t>25.03.2024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144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5E49B0F-5FC4-452C-84B9-DC5DB8F7EAF7}" type="datetime1">
              <a:rPr lang="ru-RU" smtClean="0"/>
              <a:t>25.03.2024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1260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407" y="609601"/>
            <a:ext cx="3855033" cy="1639884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4858" y="592666"/>
            <a:ext cx="5889675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407" y="2249486"/>
            <a:ext cx="3855033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C19F4E1-C9E2-4C86-91EE-CF98446AD814}" type="datetime1">
              <a:rPr lang="ru-RU" smtClean="0"/>
              <a:t>25.03.2024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771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16" y="609600"/>
            <a:ext cx="5932963" cy="1639886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78799" y="609602"/>
            <a:ext cx="3665735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113" y="2249486"/>
            <a:ext cx="5932966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544DC91-F540-462A-9952-3A556B4DB6D1}" type="datetime1">
              <a:rPr lang="ru-RU" smtClean="0"/>
              <a:t>25.03.2024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602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88828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4" y="1"/>
            <a:ext cx="12050749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116" y="618518"/>
            <a:ext cx="990341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115" y="2249487"/>
            <a:ext cx="990341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4979" y="5883277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A4F087A6-40E8-4131-BEAB-4F5033CC1517}" type="datetime1">
              <a:rPr lang="ru-RU" smtClean="0"/>
              <a:t>25.03.2024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114" y="5883276"/>
            <a:ext cx="6237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3645" y="5883275"/>
            <a:ext cx="7708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30984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3599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9.jpeg"/><Relationship Id="rId2" Type="http://schemas.openxmlformats.org/officeDocument/2006/relationships/hyperlink" Target="https://www.google.com/url?sa=i&amp;url=https://kvantorium51.org/&amp;psig=AOvVaw05JpQJbtc_At_ytsGKpgRA&amp;ust=1711187620522000&amp;source=images&amp;cd=vfe&amp;opi=89978449&amp;ved=0CBIQjRxqFwoTCLDTpuPMh4UDFQAAAAAdAAAAABAW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kvantorium51.org/" TargetMode="Externa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269876" y="3068960"/>
            <a:ext cx="9782801" cy="18110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i="1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Заседание кафедры </a:t>
            </a:r>
          </a:p>
          <a:p>
            <a:pPr algn="ctr"/>
            <a:r>
              <a:rPr lang="ru-RU" sz="6000" b="1" i="1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точных наук </a:t>
            </a:r>
            <a:endParaRPr lang="ru-RU" sz="6000" b="1" i="1" dirty="0">
              <a:solidFill>
                <a:schemeClr val="tx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254652" y="4725144"/>
            <a:ext cx="3901220" cy="7417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25.03.2024</a:t>
            </a:r>
            <a:endParaRPr lang="ru-RU" sz="32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Физика – Бесплатные иконки: образова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236" y="298450"/>
            <a:ext cx="2970411" cy="297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347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82179" y="-55711"/>
            <a:ext cx="1937054" cy="34338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116" y="188640"/>
            <a:ext cx="9903418" cy="190844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Сидоренко Л.И. провела в 5, 6, 7 классах очно-заочную олимпиаду по математике Л.Г. </a:t>
            </a:r>
            <a:r>
              <a:rPr lang="ru-RU" dirty="0" err="1" smtClean="0"/>
              <a:t>Петерсон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772" y="2492896"/>
            <a:ext cx="3240360" cy="2160241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9600" dirty="0" smtClean="0"/>
              <a:t>Количество участников - </a:t>
            </a:r>
            <a:r>
              <a:rPr lang="ru-RU" sz="9600" dirty="0" smtClean="0"/>
              <a:t>16  </a:t>
            </a:r>
            <a:r>
              <a:rPr lang="ru-RU" sz="9600" dirty="0" err="1" smtClean="0"/>
              <a:t>уч</a:t>
            </a:r>
            <a:endParaRPr lang="ru-RU" sz="9600" dirty="0" smtClean="0"/>
          </a:p>
          <a:p>
            <a:pPr algn="ctr"/>
            <a:r>
              <a:rPr lang="ru-RU" sz="9600" dirty="0" smtClean="0"/>
              <a:t>Победителей – </a:t>
            </a:r>
            <a:r>
              <a:rPr lang="ru-RU" sz="9600" dirty="0" smtClean="0"/>
              <a:t>3  </a:t>
            </a:r>
            <a:r>
              <a:rPr lang="ru-RU" sz="9600" dirty="0" err="1" smtClean="0"/>
              <a:t>уч</a:t>
            </a:r>
            <a:endParaRPr lang="ru-RU" sz="9600" dirty="0" smtClean="0"/>
          </a:p>
          <a:p>
            <a:pPr algn="ctr"/>
            <a:r>
              <a:rPr lang="ru-RU" sz="9600" dirty="0" smtClean="0"/>
              <a:t>Призеров –  </a:t>
            </a:r>
            <a:r>
              <a:rPr lang="ru-RU" sz="9600" dirty="0" smtClean="0"/>
              <a:t>3 </a:t>
            </a:r>
            <a:r>
              <a:rPr lang="ru-RU" sz="9600" dirty="0" err="1" smtClean="0"/>
              <a:t>уч</a:t>
            </a:r>
            <a:endParaRPr lang="ru-RU" sz="9600" dirty="0" smtClean="0"/>
          </a:p>
          <a:p>
            <a:pPr marL="0" indent="0" algn="ctr">
              <a:buNone/>
            </a:pPr>
            <a:endParaRPr lang="ru-RU" sz="9600" dirty="0" smtClean="0"/>
          </a:p>
          <a:p>
            <a:pPr marL="0" indent="0" algn="ctr">
              <a:buNone/>
            </a:pPr>
            <a:r>
              <a:rPr lang="ru-RU" sz="9600" dirty="0" smtClean="0"/>
              <a:t>16 марта дети приняли участие в конкурсе «В царстве на смекалку»</a:t>
            </a:r>
            <a:endParaRPr lang="ru-RU" sz="9600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170" name="Picture 2" descr="ОлимпиадаПетерсон2024 - Международная обучающая математическая «Олимпиада  Петерсон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164" y="1988840"/>
            <a:ext cx="8144227" cy="458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636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116" y="908720"/>
            <a:ext cx="10209880" cy="11883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1. </a:t>
            </a:r>
            <a:r>
              <a:rPr lang="ru-RU" dirty="0" err="1" smtClean="0"/>
              <a:t>Гулякина</a:t>
            </a:r>
            <a:r>
              <a:rPr lang="ru-RU" dirty="0" smtClean="0"/>
              <a:t> Алена ученица 9Б находится на смене в «Импульс» – по техническому направлению.</a:t>
            </a:r>
            <a:br>
              <a:rPr lang="ru-RU" dirty="0" smtClean="0"/>
            </a:br>
            <a:r>
              <a:rPr lang="ru-RU" dirty="0" smtClean="0"/>
              <a:t>2. </a:t>
            </a:r>
            <a:r>
              <a:rPr lang="ru-RU" dirty="0" err="1" smtClean="0"/>
              <a:t>Гулякина</a:t>
            </a:r>
            <a:r>
              <a:rPr lang="ru-RU" dirty="0" smtClean="0"/>
              <a:t> А. едет в г. Татарстан, УЧАСТВОВАТЬ в всероссийской конференции "Дежурный по планете».</a:t>
            </a:r>
            <a:endParaRPr lang="ru-RU" dirty="0"/>
          </a:p>
        </p:txBody>
      </p:sp>
      <p:sp>
        <p:nvSpPr>
          <p:cNvPr id="4" name="AutoShape 2" descr="https://odarennye-deti.crm.eduru.ru/media/2023/04/26/1278414385/Impul_s_sred.png"/>
          <p:cNvSpPr>
            <a:spLocks noChangeAspect="1" noChangeArrowheads="1"/>
          </p:cNvSpPr>
          <p:nvPr/>
        </p:nvSpPr>
        <p:spPr bwMode="auto">
          <a:xfrm>
            <a:off x="6094413" y="-509588"/>
            <a:ext cx="1905000" cy="126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6" name="Picture 4" descr="https://odarennye-deti.crm.eduru.ru/media/2023/03/30/1276682900/Obrazovanie_logo_tsvet_na-bel_le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862" y="6741368"/>
            <a:ext cx="5289363" cy="4132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18" descr="Региональный центр выявления и поддержки одаренных детей в Республике Крым &quot; Импульс&quot; | Профильные смен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22" descr="https://odarennye-deti.crm.eduru.ru/media/2023/03/21/1276228344/Impul_s.png"/>
          <p:cNvSpPr>
            <a:spLocks noChangeAspect="1" noChangeArrowheads="1"/>
          </p:cNvSpPr>
          <p:nvPr/>
        </p:nvSpPr>
        <p:spPr bwMode="auto">
          <a:xfrm>
            <a:off x="307974" y="7937"/>
            <a:ext cx="4706317" cy="4706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24" descr="https://odarennye-deti.crm.eduru.ru/media/2023/03/21/1276228344/Impul_s.png"/>
          <p:cNvSpPr>
            <a:spLocks noChangeAspect="1" noChangeArrowheads="1"/>
          </p:cNvSpPr>
          <p:nvPr/>
        </p:nvSpPr>
        <p:spPr bwMode="auto">
          <a:xfrm>
            <a:off x="307974" y="7937"/>
            <a:ext cx="3698205" cy="3698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81" y="2641780"/>
            <a:ext cx="4341209" cy="2896309"/>
          </a:xfrm>
          <a:prstGeom prst="rect">
            <a:avLst/>
          </a:prstGeom>
        </p:spPr>
      </p:pic>
      <p:pic>
        <p:nvPicPr>
          <p:cNvPr id="13352" name="Picture 40" descr="Конкурсы по программе &quot;Дежурный по планете&quot; 2020-20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380" y="2636912"/>
            <a:ext cx="5430034" cy="2960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738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/>
          <p:cNvSpPr>
            <a:spLocks noChangeArrowheads="1"/>
          </p:cNvSpPr>
          <p:nvPr/>
        </p:nvSpPr>
        <p:spPr bwMode="auto">
          <a:xfrm>
            <a:off x="1522412" y="115889"/>
            <a:ext cx="91440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>
                <a:latin typeface="Arial" panose="020B0604020202020204" pitchFamily="34" charset="0"/>
                <a:cs typeface="Times New Roman" panose="02020603050405020304" pitchFamily="18" charset="0"/>
              </a:rPr>
              <a:t>ВСЕРОССИЙСКАЯ ОЛИМПИАДА ШКОЛЬНИКОВ</a:t>
            </a:r>
            <a:endParaRPr lang="ru-RU" altLang="ru-RU" sz="2400" dirty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>
                <a:latin typeface="Arial" panose="020B0604020202020204" pitchFamily="34" charset="0"/>
                <a:cs typeface="Times New Roman" panose="02020603050405020304" pitchFamily="18" charset="0"/>
              </a:rPr>
              <a:t>Муниципальный этап ВСОШ 23-24гг.</a:t>
            </a:r>
            <a:endParaRPr lang="ru-RU" altLang="ru-RU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>
              <a:latin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701801" y="1341438"/>
          <a:ext cx="8785225" cy="4283074"/>
        </p:xfrm>
        <a:graphic>
          <a:graphicData uri="http://schemas.openxmlformats.org/drawingml/2006/table">
            <a:tbl>
              <a:tblPr/>
              <a:tblGrid>
                <a:gridCol w="2016348">
                  <a:extLst>
                    <a:ext uri="{9D8B030D-6E8A-4147-A177-3AD203B41FA5}">
                      <a16:colId xmlns:a16="http://schemas.microsoft.com/office/drawing/2014/main" val="349158447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871796861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4219333000"/>
                    </a:ext>
                  </a:extLst>
                </a:gridCol>
                <a:gridCol w="1450350">
                  <a:extLst>
                    <a:ext uri="{9D8B030D-6E8A-4147-A177-3AD203B41FA5}">
                      <a16:colId xmlns:a16="http://schemas.microsoft.com/office/drawing/2014/main" val="3109931924"/>
                    </a:ext>
                  </a:extLst>
                </a:gridCol>
                <a:gridCol w="2222183">
                  <a:extLst>
                    <a:ext uri="{9D8B030D-6E8A-4147-A177-3AD203B41FA5}">
                      <a16:colId xmlns:a16="http://schemas.microsoft.com/office/drawing/2014/main" val="1497679957"/>
                    </a:ext>
                  </a:extLst>
                </a:gridCol>
              </a:tblGrid>
              <a:tr h="47718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ФИО уч-ся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5948586"/>
                  </a:ext>
                </a:extLst>
              </a:tr>
              <a:tr h="64003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Стряпин Н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10</a:t>
                      </a:r>
                      <a:endParaRPr lang="ru-RU" sz="1800" dirty="0"/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физика</a:t>
                      </a:r>
                      <a:endParaRPr lang="ru-RU" sz="2000" dirty="0"/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призер</a:t>
                      </a:r>
                      <a:endParaRPr lang="ru-RU" sz="1600" dirty="0"/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+mn-lt"/>
                        </a:rPr>
                        <a:t>Бусел Е.О.</a:t>
                      </a:r>
                      <a:endParaRPr lang="ru-RU" sz="1800" dirty="0">
                        <a:latin typeface="+mn-lt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166558"/>
                  </a:ext>
                </a:extLst>
              </a:tr>
              <a:tr h="7271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Капенкин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Янмин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К.И.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4216857"/>
                  </a:ext>
                </a:extLst>
              </a:tr>
              <a:tr h="121933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Ноздреватых И.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11Б</a:t>
                      </a:r>
                      <a:endParaRPr lang="ru-RU" sz="2000" dirty="0"/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веб-программированию</a:t>
                      </a:r>
                    </a:p>
                    <a:p>
                      <a:pPr algn="ctr"/>
                      <a:endParaRPr lang="ru-RU" sz="2000" dirty="0"/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призер</a:t>
                      </a:r>
                    </a:p>
                    <a:p>
                      <a:pPr algn="ctr"/>
                      <a:endParaRPr lang="ru-RU" sz="1600" dirty="0" smtClean="0"/>
                    </a:p>
                    <a:p>
                      <a:pPr algn="ctr"/>
                      <a:r>
                        <a:rPr lang="ru-RU" sz="1600" dirty="0" smtClean="0"/>
                        <a:t>победитель</a:t>
                      </a:r>
                      <a:endParaRPr lang="ru-RU" sz="1600" dirty="0"/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+mn-lt"/>
                        </a:rPr>
                        <a:t>Бариев Р.С.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kern="1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Бариев Р.С.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latin typeface="+mn-lt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4136440"/>
                  </a:ext>
                </a:extLst>
              </a:tr>
              <a:tr h="60968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Сурначев А.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5-м</a:t>
                      </a:r>
                      <a:endParaRPr lang="ru-RU" sz="2000" dirty="0"/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победитель</a:t>
                      </a:r>
                      <a:endParaRPr lang="ru-RU" sz="1600" dirty="0"/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algn="ctr"/>
                      <a:r>
                        <a:rPr lang="ru-RU" sz="2000" dirty="0" smtClean="0">
                          <a:latin typeface="+mn-lt"/>
                        </a:rPr>
                        <a:t>Сидоренко Л.И.</a:t>
                      </a:r>
                      <a:endParaRPr lang="ru-RU" sz="2000" dirty="0">
                        <a:latin typeface="+mn-lt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6787136"/>
                  </a:ext>
                </a:extLst>
              </a:tr>
              <a:tr h="60968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Сафонов Г.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5-м</a:t>
                      </a:r>
                      <a:endParaRPr lang="ru-RU" sz="2000" dirty="0"/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призер</a:t>
                      </a:r>
                      <a:endParaRPr lang="ru-RU" sz="1600" dirty="0"/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+mn-lt"/>
                        </a:rPr>
                        <a:t>Сидоренко Л.И.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latin typeface="+mn-lt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4421596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59" y="2636912"/>
            <a:ext cx="2808312" cy="39328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85228" y="844727"/>
            <a:ext cx="3068960" cy="230172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301297" y="5773979"/>
            <a:ext cx="66815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dirty="0" smtClean="0"/>
              <a:t>Региональный этап не прошли, были призеры, но пропустили на следующий этап только победителей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7164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25860" y="332656"/>
            <a:ext cx="104411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Результаты отборочного  тура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олимпиады «Все Крымская олимпиада школьников» 2024 год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 МАТЕМАТИКЕ.  </a:t>
            </a:r>
            <a:b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ФГАОУ ВО "Крымский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федеральный университет им. В.И. Вернадского" г. Симферополь.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35" b="40053"/>
          <a:stretch/>
        </p:blipFill>
        <p:spPr>
          <a:xfrm>
            <a:off x="9867442" y="1124744"/>
            <a:ext cx="2196703" cy="1296144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6555228"/>
              </p:ext>
            </p:extLst>
          </p:nvPr>
        </p:nvGraphicFramePr>
        <p:xfrm>
          <a:off x="1125860" y="1556792"/>
          <a:ext cx="8785225" cy="4713948"/>
        </p:xfrm>
        <a:graphic>
          <a:graphicData uri="http://schemas.openxmlformats.org/drawingml/2006/table">
            <a:tbl>
              <a:tblPr/>
              <a:tblGrid>
                <a:gridCol w="2016348">
                  <a:extLst>
                    <a:ext uri="{9D8B030D-6E8A-4147-A177-3AD203B41FA5}">
                      <a16:colId xmlns:a16="http://schemas.microsoft.com/office/drawing/2014/main" val="508930189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899403284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1185485651"/>
                    </a:ext>
                  </a:extLst>
                </a:gridCol>
                <a:gridCol w="1450350">
                  <a:extLst>
                    <a:ext uri="{9D8B030D-6E8A-4147-A177-3AD203B41FA5}">
                      <a16:colId xmlns:a16="http://schemas.microsoft.com/office/drawing/2014/main" val="3316688450"/>
                    </a:ext>
                  </a:extLst>
                </a:gridCol>
                <a:gridCol w="2222183">
                  <a:extLst>
                    <a:ext uri="{9D8B030D-6E8A-4147-A177-3AD203B41FA5}">
                      <a16:colId xmlns:a16="http://schemas.microsoft.com/office/drawing/2014/main" val="4148565105"/>
                    </a:ext>
                  </a:extLst>
                </a:gridCol>
              </a:tblGrid>
              <a:tr h="47718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ФИО уч-ся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2262881"/>
                  </a:ext>
                </a:extLst>
              </a:tr>
              <a:tr h="64003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Капенкин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10</a:t>
                      </a:r>
                      <a:endParaRPr lang="ru-RU" sz="1800" dirty="0"/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математика</a:t>
                      </a:r>
                      <a:endParaRPr kumimoji="0" lang="ru-RU" altLang="ru-RU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победитель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+mn-lt"/>
                        </a:rPr>
                        <a:t>Бельская С.В.</a:t>
                      </a:r>
                      <a:endParaRPr lang="ru-RU" sz="1800" dirty="0">
                        <a:latin typeface="+mn-lt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2184065"/>
                  </a:ext>
                </a:extLst>
              </a:tr>
              <a:tr h="7271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Болатов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Серков Р.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математика</a:t>
                      </a:r>
                      <a:endParaRPr kumimoji="0" lang="ru-RU" altLang="ru-RU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призер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Бельская С.В.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5604798"/>
                  </a:ext>
                </a:extLst>
              </a:tr>
              <a:tr h="121933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Депутатов Н.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Агутова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Бариев Р.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Депутатов Н.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10</a:t>
                      </a:r>
                      <a:endParaRPr lang="ru-RU" sz="2000" dirty="0"/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победитель</a:t>
                      </a:r>
                    </a:p>
                    <a:p>
                      <a:pPr marL="0" marR="0" lvl="0" indent="0" algn="ctr" defTabSz="914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marL="0" marR="0" lvl="0" indent="0" algn="ctr" defTabSz="914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призер</a:t>
                      </a:r>
                    </a:p>
                    <a:p>
                      <a:pPr marL="0" marR="0" lvl="0" indent="0" algn="ctr" defTabSz="914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призер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призер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Бельская С.В.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Бельская С.В.</a:t>
                      </a:r>
                    </a:p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Бельская С.В.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Бельская С.В.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2517276"/>
                  </a:ext>
                </a:extLst>
              </a:tr>
              <a:tr h="60968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Корж Д.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10</a:t>
                      </a:r>
                      <a:endParaRPr lang="ru-RU" sz="2000" dirty="0"/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призер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Бельская С.В.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715134"/>
                  </a:ext>
                </a:extLst>
              </a:tr>
              <a:tr h="60968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Николаенко И.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Дронь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Л.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10</a:t>
                      </a:r>
                    </a:p>
                    <a:p>
                      <a:pPr algn="ctr"/>
                      <a:r>
                        <a:rPr lang="ru-RU" sz="2000" dirty="0" smtClean="0"/>
                        <a:t>7</a:t>
                      </a:r>
                      <a:endParaRPr lang="ru-RU" sz="2000" dirty="0"/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призер</a:t>
                      </a:r>
                    </a:p>
                    <a:p>
                      <a:pPr marL="0" marR="0" indent="0" algn="ctr" defTabSz="914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marL="0" marR="0" indent="0" algn="ctr" defTabSz="914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победитель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Бельская С.В.</a:t>
                      </a:r>
                      <a:endParaRPr lang="ru-RU" sz="2000" dirty="0" smtClean="0">
                        <a:latin typeface="+mn-lt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+mn-lt"/>
                        </a:rPr>
                        <a:t>Сидоренко Л.И.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latin typeface="+mn-lt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0102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360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2406024" y="116632"/>
            <a:ext cx="9782801" cy="1239837"/>
          </a:xfrm>
        </p:spPr>
        <p:txBody>
          <a:bodyPr/>
          <a:lstStyle/>
          <a:p>
            <a:r>
              <a:rPr lang="ru-RU" altLang="ru-RU" dirty="0" smtClean="0"/>
              <a:t>Участие в педагогических советах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332034"/>
              </p:ext>
            </p:extLst>
          </p:nvPr>
        </p:nvGraphicFramePr>
        <p:xfrm>
          <a:off x="477788" y="1557339"/>
          <a:ext cx="11161239" cy="4836997"/>
        </p:xfrm>
        <a:graphic>
          <a:graphicData uri="http://schemas.openxmlformats.org/drawingml/2006/table">
            <a:tbl>
              <a:tblPr/>
              <a:tblGrid>
                <a:gridCol w="1872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6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1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3555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проведения</a:t>
                      </a:r>
                    </a:p>
                  </a:txBody>
                  <a:tcPr marL="62756" marR="62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выступления, форма участия</a:t>
                      </a:r>
                    </a:p>
                  </a:txBody>
                  <a:tcPr marL="62756" marR="62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ФИО педагога</a:t>
                      </a:r>
                    </a:p>
                  </a:txBody>
                  <a:tcPr marL="62756" marR="62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6411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  <a:ea typeface="+mn-ea"/>
                          <a:cs typeface="Times New Roman" pitchFamily="18" charset="0"/>
                        </a:rPr>
                        <a:t>26.03.24 </a:t>
                      </a:r>
                      <a:endParaRPr kumimoji="0" lang="ru-RU" alt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hnschrift" panose="020B0502040204020203" pitchFamily="34" charset="0"/>
                        <a:cs typeface="Times New Roman" pitchFamily="18" charset="0"/>
                      </a:endParaRPr>
                    </a:p>
                  </a:txBody>
                  <a:tcPr marL="62756" marR="62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Предпрофессиональное образование старшеклассников</a:t>
                      </a:r>
                    </a:p>
                    <a:p>
                      <a:pPr algn="ctr"/>
                      <a:endParaRPr lang="ru-RU" sz="32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Bahnschrift" panose="020B0502040204020203" pitchFamily="34" charset="0"/>
                        <a:cs typeface="Times New Roman" pitchFamily="18" charset="0"/>
                      </a:endParaRPr>
                    </a:p>
                  </a:txBody>
                  <a:tcPr marL="62756" marR="62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" panose="020B0502040204020203" pitchFamily="34" charset="0"/>
                          <a:cs typeface="Times New Roman" pitchFamily="18" charset="0"/>
                        </a:rPr>
                        <a:t>Бусел Е.О.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" panose="020B0502040204020203" pitchFamily="34" charset="0"/>
                          <a:cs typeface="Times New Roman" pitchFamily="18" charset="0"/>
                        </a:rPr>
                        <a:t>Филиппова Н.В.</a:t>
                      </a:r>
                    </a:p>
                  </a:txBody>
                  <a:tcPr marL="62756" marR="62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6210">
                <a:tc>
                  <a:txBody>
                    <a:bodyPr/>
                    <a:lstStyle/>
                    <a:p>
                      <a:pPr algn="ctr"/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latin typeface="Bahnschrift" panose="020B0502040204020203" pitchFamily="34" charset="0"/>
                          <a:ea typeface="+mn-ea"/>
                          <a:cs typeface="Times New Roman" pitchFamily="18" charset="0"/>
                        </a:rPr>
                        <a:t>26.03.24</a:t>
                      </a:r>
                      <a:endParaRPr lang="ru-RU" sz="3200" dirty="0">
                        <a:latin typeface="Bahnschrift" panose="020B0502040204020203" pitchFamily="34" charset="0"/>
                      </a:endParaRPr>
                    </a:p>
                  </a:txBody>
                  <a:tcPr marL="62756" marR="62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effectLst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Работа с родителями при реализации единой модели профессиональной ориентации обучающихся</a:t>
                      </a:r>
                      <a:endParaRPr lang="ru-RU" sz="3200" dirty="0">
                        <a:latin typeface="Bahnschrift" panose="020B0502040204020203" pitchFamily="34" charset="0"/>
                      </a:endParaRPr>
                    </a:p>
                  </a:txBody>
                  <a:tcPr marL="62756" marR="62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hnschrift" panose="020B0502040204020203" pitchFamily="34" charset="0"/>
                          <a:cs typeface="Times New Roman" pitchFamily="18" charset="0"/>
                        </a:rPr>
                        <a:t>Сидоренко Л.И.</a:t>
                      </a:r>
                    </a:p>
                  </a:txBody>
                  <a:tcPr marL="62756" marR="6275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290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023880"/>
              </p:ext>
            </p:extLst>
          </p:nvPr>
        </p:nvGraphicFramePr>
        <p:xfrm>
          <a:off x="1701800" y="1700807"/>
          <a:ext cx="8856662" cy="4248473"/>
        </p:xfrm>
        <a:graphic>
          <a:graphicData uri="http://schemas.openxmlformats.org/drawingml/2006/table">
            <a:tbl>
              <a:tblPr/>
              <a:tblGrid>
                <a:gridCol w="17281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1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123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118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Молодой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специалист</a:t>
                      </a:r>
                    </a:p>
                  </a:txBody>
                  <a:tcPr marL="62759" marR="627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Наставник</a:t>
                      </a:r>
                    </a:p>
                  </a:txBody>
                  <a:tcPr marL="62759" marR="627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работы и мероприятия, организованные для них или с их участием</a:t>
                      </a:r>
                    </a:p>
                  </a:txBody>
                  <a:tcPr marL="62759" marR="627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33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Якубова </a:t>
                      </a:r>
                      <a:r>
                        <a:rPr kumimoji="0" lang="ru-RU" alt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Лейля</a:t>
                      </a: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Эльвисовна</a:t>
                      </a:r>
                      <a:endParaRPr kumimoji="0" lang="ru-RU" alt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59" marR="627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Бельская С.В. – учитель алгебры, геометрии и т.д.</a:t>
                      </a:r>
                    </a:p>
                  </a:txBody>
                  <a:tcPr marL="62759" marR="627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Консультации по ведению деловой документации, взаимное посещение уроков с последующим их анализом и обсуждением, методическая помощь в проведении открытых мероприятий и уроков. </a:t>
                      </a:r>
                    </a:p>
                  </a:txBody>
                  <a:tcPr marL="62759" marR="627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692658"/>
                  </a:ext>
                </a:extLst>
              </a:tr>
              <a:tr h="124683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Янмин</a:t>
                      </a: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Константин Игоревич</a:t>
                      </a:r>
                    </a:p>
                  </a:txBody>
                  <a:tcPr marL="62759" marR="627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Дерябина О.Н.– учитель математики и информатики</a:t>
                      </a:r>
                    </a:p>
                  </a:txBody>
                  <a:tcPr marL="62759" marR="627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Консультации по ведению деловой документации, взаимное посещение уроков с последующим их анализом и обсуждением, методическая помощь в проведении открытых мероприятий и уроков. </a:t>
                      </a:r>
                    </a:p>
                  </a:txBody>
                  <a:tcPr marL="62759" marR="627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712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Янмин</a:t>
                      </a: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К, И Якубова Л. Э.</a:t>
                      </a:r>
                    </a:p>
                  </a:txBody>
                  <a:tcPr marL="62759" marR="627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Учителя кафедры</a:t>
                      </a:r>
                    </a:p>
                  </a:txBody>
                  <a:tcPr marL="62759" marR="627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Консультации</a:t>
                      </a:r>
                    </a:p>
                  </a:txBody>
                  <a:tcPr marL="62759" marR="627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8941" name="Rectangle 1"/>
          <p:cNvSpPr>
            <a:spLocks noChangeArrowheads="1"/>
          </p:cNvSpPr>
          <p:nvPr/>
        </p:nvSpPr>
        <p:spPr bwMode="auto">
          <a:xfrm>
            <a:off x="1522412" y="260350"/>
            <a:ext cx="9144000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>
                <a:latin typeface="Arial" panose="020B0604020202020204" pitchFamily="34" charset="0"/>
                <a:cs typeface="Times New Roman" panose="02020603050405020304" pitchFamily="18" charset="0"/>
              </a:rPr>
              <a:t>Организация деятельности с молодыми специалистами, стаж которых не превышает трех лет: указать формы работы и мероприятия, организованные для них или с их участием (за прошедший учебный год)</a:t>
            </a:r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114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2277988" y="2060848"/>
            <a:ext cx="8362950" cy="3154362"/>
          </a:xfrm>
        </p:spPr>
        <p:txBody>
          <a:bodyPr>
            <a:noAutofit/>
          </a:bodyPr>
          <a:lstStyle/>
          <a:p>
            <a:pPr algn="ctr"/>
            <a:r>
              <a:rPr lang="ru-RU" altLang="ru-RU" sz="6000" b="1" dirty="0" smtClean="0">
                <a:solidFill>
                  <a:srgbClr val="6600CC"/>
                </a:solidFill>
              </a:rPr>
              <a:t>Анализ успеваемости по математике, физике и информатике</a:t>
            </a:r>
          </a:p>
        </p:txBody>
      </p:sp>
    </p:spTree>
    <p:extLst>
      <p:ext uri="{BB962C8B-B14F-4D97-AF65-F5344CB8AC3E}">
        <p14:creationId xmlns:p14="http://schemas.microsoft.com/office/powerpoint/2010/main" val="2296113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85900" y="404664"/>
            <a:ext cx="6092825" cy="7876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ru-RU" altLang="ru-RU" dirty="0">
                <a:ea typeface="Calibri" panose="020F0502020204030204" pitchFamily="34" charset="0"/>
                <a:cs typeface="Arial" panose="020B0604020202020204" pitchFamily="34" charset="0"/>
              </a:rPr>
              <a:t>Учитель :  </a:t>
            </a:r>
            <a:r>
              <a:rPr lang="ru-RU" altLang="ru-RU" b="1" dirty="0" err="1">
                <a:ea typeface="Calibri" panose="020F0502020204030204" pitchFamily="34" charset="0"/>
                <a:cs typeface="Arial" panose="020B0604020202020204" pitchFamily="34" charset="0"/>
              </a:rPr>
              <a:t>Хелали</a:t>
            </a:r>
            <a:r>
              <a:rPr lang="ru-RU" altLang="ru-RU" b="1" dirty="0">
                <a:ea typeface="Calibri" panose="020F0502020204030204" pitchFamily="34" charset="0"/>
                <a:cs typeface="Arial" panose="020B0604020202020204" pitchFamily="34" charset="0"/>
              </a:rPr>
              <a:t> И.Е.</a:t>
            </a: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Tx/>
              <a:buNone/>
            </a:pPr>
            <a:r>
              <a:rPr lang="ru-RU" altLang="ru-RU" dirty="0">
                <a:ea typeface="Calibri" panose="020F0502020204030204" pitchFamily="34" charset="0"/>
                <a:cs typeface="Arial" panose="020B0604020202020204" pitchFamily="34" charset="0"/>
              </a:rPr>
              <a:t>Таблица итогов  </a:t>
            </a:r>
            <a:r>
              <a:rPr lang="ru-RU" altLang="ru-RU" dirty="0" smtClean="0">
                <a:ea typeface="Calibri" panose="020F0502020204030204" pitchFamily="34" charset="0"/>
                <a:cs typeface="Arial" panose="020B0604020202020204" pitchFamily="34" charset="0"/>
              </a:rPr>
              <a:t>3 </a:t>
            </a:r>
            <a:r>
              <a:rPr lang="ru-RU" altLang="ru-RU" dirty="0">
                <a:ea typeface="Calibri" panose="020F0502020204030204" pitchFamily="34" charset="0"/>
                <a:cs typeface="Arial" panose="020B0604020202020204" pitchFamily="34" charset="0"/>
              </a:rPr>
              <a:t>четверти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6454438"/>
              </p:ext>
            </p:extLst>
          </p:nvPr>
        </p:nvGraphicFramePr>
        <p:xfrm>
          <a:off x="621807" y="1484784"/>
          <a:ext cx="11305252" cy="4998474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273830">
                  <a:extLst>
                    <a:ext uri="{9D8B030D-6E8A-4147-A177-3AD203B41FA5}">
                      <a16:colId xmlns:a16="http://schemas.microsoft.com/office/drawing/2014/main" val="1256970871"/>
                    </a:ext>
                  </a:extLst>
                </a:gridCol>
                <a:gridCol w="1011553">
                  <a:extLst>
                    <a:ext uri="{9D8B030D-6E8A-4147-A177-3AD203B41FA5}">
                      <a16:colId xmlns:a16="http://schemas.microsoft.com/office/drawing/2014/main" val="2758849262"/>
                    </a:ext>
                  </a:extLst>
                </a:gridCol>
                <a:gridCol w="1013836">
                  <a:extLst>
                    <a:ext uri="{9D8B030D-6E8A-4147-A177-3AD203B41FA5}">
                      <a16:colId xmlns:a16="http://schemas.microsoft.com/office/drawing/2014/main" val="1890305121"/>
                    </a:ext>
                  </a:extLst>
                </a:gridCol>
                <a:gridCol w="1013836">
                  <a:extLst>
                    <a:ext uri="{9D8B030D-6E8A-4147-A177-3AD203B41FA5}">
                      <a16:colId xmlns:a16="http://schemas.microsoft.com/office/drawing/2014/main" val="2177283907"/>
                    </a:ext>
                  </a:extLst>
                </a:gridCol>
                <a:gridCol w="1013836">
                  <a:extLst>
                    <a:ext uri="{9D8B030D-6E8A-4147-A177-3AD203B41FA5}">
                      <a16:colId xmlns:a16="http://schemas.microsoft.com/office/drawing/2014/main" val="1715700667"/>
                    </a:ext>
                  </a:extLst>
                </a:gridCol>
                <a:gridCol w="1013836">
                  <a:extLst>
                    <a:ext uri="{9D8B030D-6E8A-4147-A177-3AD203B41FA5}">
                      <a16:colId xmlns:a16="http://schemas.microsoft.com/office/drawing/2014/main" val="3660963808"/>
                    </a:ext>
                  </a:extLst>
                </a:gridCol>
                <a:gridCol w="998137">
                  <a:extLst>
                    <a:ext uri="{9D8B030D-6E8A-4147-A177-3AD203B41FA5}">
                      <a16:colId xmlns:a16="http://schemas.microsoft.com/office/drawing/2014/main" val="1888155138"/>
                    </a:ext>
                  </a:extLst>
                </a:gridCol>
                <a:gridCol w="1007295">
                  <a:extLst>
                    <a:ext uri="{9D8B030D-6E8A-4147-A177-3AD203B41FA5}">
                      <a16:colId xmlns:a16="http://schemas.microsoft.com/office/drawing/2014/main" val="1887315902"/>
                    </a:ext>
                  </a:extLst>
                </a:gridCol>
                <a:gridCol w="1009911">
                  <a:extLst>
                    <a:ext uri="{9D8B030D-6E8A-4147-A177-3AD203B41FA5}">
                      <a16:colId xmlns:a16="http://schemas.microsoft.com/office/drawing/2014/main" val="2314156201"/>
                    </a:ext>
                  </a:extLst>
                </a:gridCol>
                <a:gridCol w="1114567">
                  <a:extLst>
                    <a:ext uri="{9D8B030D-6E8A-4147-A177-3AD203B41FA5}">
                      <a16:colId xmlns:a16="http://schemas.microsoft.com/office/drawing/2014/main" val="2082347981"/>
                    </a:ext>
                  </a:extLst>
                </a:gridCol>
                <a:gridCol w="834615">
                  <a:extLst>
                    <a:ext uri="{9D8B030D-6E8A-4147-A177-3AD203B41FA5}">
                      <a16:colId xmlns:a16="http://schemas.microsoft.com/office/drawing/2014/main" val="731774450"/>
                    </a:ext>
                  </a:extLst>
                </a:gridCol>
              </a:tblGrid>
              <a:tr h="133977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Класс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По списку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«5»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«4»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«3»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«2»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н/а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Усп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Кач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СОУ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СР бал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8886295"/>
                  </a:ext>
                </a:extLst>
              </a:tr>
              <a:tr h="9341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5-А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34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7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14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13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0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0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100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62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61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3,82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30664006"/>
                  </a:ext>
                </a:extLst>
              </a:tr>
              <a:tr h="8778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5-Б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33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5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21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7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0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0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100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79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64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3,94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34837001"/>
                  </a:ext>
                </a:extLst>
              </a:tr>
              <a:tr h="937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10-А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30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6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23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1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0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0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100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97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70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4,17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67070495"/>
                  </a:ext>
                </a:extLst>
              </a:tr>
              <a:tr h="8794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10-В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16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4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10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2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0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0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100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88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70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4,13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829483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346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94012" y="277484"/>
            <a:ext cx="65246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600" dirty="0"/>
              <a:t>Преподаватель Бельская С.В</a:t>
            </a:r>
            <a:endParaRPr lang="ru-RU" sz="3600" dirty="0"/>
          </a:p>
        </p:txBody>
      </p:sp>
      <p:grpSp>
        <p:nvGrpSpPr>
          <p:cNvPr id="2268" name="Group 11918"/>
          <p:cNvGrpSpPr/>
          <p:nvPr/>
        </p:nvGrpSpPr>
        <p:grpSpPr>
          <a:xfrm>
            <a:off x="9602788" y="7389813"/>
            <a:ext cx="61912" cy="93662"/>
            <a:chOff x="0" y="0"/>
            <a:chExt cx="62657" cy="93911"/>
          </a:xfrm>
        </p:grpSpPr>
        <p:sp>
          <p:nvSpPr>
            <p:cNvPr id="2269" name="Shape 1821"/>
            <p:cNvSpPr/>
            <p:nvPr/>
          </p:nvSpPr>
          <p:spPr>
            <a:xfrm>
              <a:off x="0" y="0"/>
              <a:ext cx="31328" cy="93911"/>
            </a:xfrm>
            <a:custGeom>
              <a:avLst/>
              <a:gdLst/>
              <a:ahLst/>
              <a:cxnLst/>
              <a:rect l="0" t="0" r="0" b="0"/>
              <a:pathLst>
                <a:path w="31328" h="93911">
                  <a:moveTo>
                    <a:pt x="31254" y="0"/>
                  </a:moveTo>
                  <a:lnTo>
                    <a:pt x="31328" y="19"/>
                  </a:lnTo>
                  <a:lnTo>
                    <a:pt x="31328" y="8980"/>
                  </a:lnTo>
                  <a:lnTo>
                    <a:pt x="31254" y="8930"/>
                  </a:lnTo>
                  <a:cubicBezTo>
                    <a:pt x="18852" y="8930"/>
                    <a:pt x="12650" y="21580"/>
                    <a:pt x="12650" y="46881"/>
                  </a:cubicBezTo>
                  <a:cubicBezTo>
                    <a:pt x="12650" y="72281"/>
                    <a:pt x="18802" y="84981"/>
                    <a:pt x="31105" y="84981"/>
                  </a:cubicBezTo>
                  <a:lnTo>
                    <a:pt x="31328" y="84916"/>
                  </a:lnTo>
                  <a:lnTo>
                    <a:pt x="31328" y="93818"/>
                  </a:lnTo>
                  <a:lnTo>
                    <a:pt x="30956" y="93911"/>
                  </a:lnTo>
                  <a:cubicBezTo>
                    <a:pt x="21729" y="93911"/>
                    <a:pt x="14263" y="89570"/>
                    <a:pt x="8558" y="80888"/>
                  </a:cubicBezTo>
                  <a:cubicBezTo>
                    <a:pt x="2853" y="72206"/>
                    <a:pt x="0" y="60871"/>
                    <a:pt x="0" y="46881"/>
                  </a:cubicBezTo>
                  <a:cubicBezTo>
                    <a:pt x="0" y="32792"/>
                    <a:pt x="2877" y="21456"/>
                    <a:pt x="8632" y="12874"/>
                  </a:cubicBezTo>
                  <a:cubicBezTo>
                    <a:pt x="14387" y="4291"/>
                    <a:pt x="21927" y="0"/>
                    <a:pt x="31254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70" name="Shape 1822"/>
            <p:cNvSpPr/>
            <p:nvPr/>
          </p:nvSpPr>
          <p:spPr>
            <a:xfrm>
              <a:off x="31328" y="19"/>
              <a:ext cx="31328" cy="93800"/>
            </a:xfrm>
            <a:custGeom>
              <a:avLst/>
              <a:gdLst/>
              <a:ahLst/>
              <a:cxnLst/>
              <a:rect l="0" t="0" r="0" b="0"/>
              <a:pathLst>
                <a:path w="31328" h="93800">
                  <a:moveTo>
                    <a:pt x="0" y="0"/>
                  </a:moveTo>
                  <a:lnTo>
                    <a:pt x="12688" y="3200"/>
                  </a:lnTo>
                  <a:cubicBezTo>
                    <a:pt x="16483" y="5345"/>
                    <a:pt x="19819" y="8564"/>
                    <a:pt x="22696" y="12855"/>
                  </a:cubicBezTo>
                  <a:cubicBezTo>
                    <a:pt x="28451" y="21437"/>
                    <a:pt x="31328" y="32724"/>
                    <a:pt x="31328" y="46713"/>
                  </a:cubicBezTo>
                  <a:cubicBezTo>
                    <a:pt x="31328" y="61001"/>
                    <a:pt x="28451" y="72436"/>
                    <a:pt x="22696" y="81018"/>
                  </a:cubicBezTo>
                  <a:cubicBezTo>
                    <a:pt x="19819" y="85310"/>
                    <a:pt x="16458" y="88528"/>
                    <a:pt x="12613" y="90674"/>
                  </a:cubicBezTo>
                  <a:lnTo>
                    <a:pt x="0" y="93800"/>
                  </a:lnTo>
                  <a:lnTo>
                    <a:pt x="0" y="84898"/>
                  </a:lnTo>
                  <a:lnTo>
                    <a:pt x="8046" y="82562"/>
                  </a:lnTo>
                  <a:cubicBezTo>
                    <a:pt x="15134" y="77763"/>
                    <a:pt x="18678" y="65763"/>
                    <a:pt x="18678" y="46565"/>
                  </a:cubicBezTo>
                  <a:cubicBezTo>
                    <a:pt x="18678" y="34013"/>
                    <a:pt x="17115" y="24600"/>
                    <a:pt x="13990" y="18324"/>
                  </a:cubicBezTo>
                  <a:lnTo>
                    <a:pt x="0" y="896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</p:grpSp>
      <p:grpSp>
        <p:nvGrpSpPr>
          <p:cNvPr id="2271" name="Group 11926"/>
          <p:cNvGrpSpPr/>
          <p:nvPr/>
        </p:nvGrpSpPr>
        <p:grpSpPr>
          <a:xfrm>
            <a:off x="10071100" y="7389813"/>
            <a:ext cx="134938" cy="95250"/>
            <a:chOff x="0" y="0"/>
            <a:chExt cx="136178" cy="94059"/>
          </a:xfrm>
        </p:grpSpPr>
        <p:sp>
          <p:nvSpPr>
            <p:cNvPr id="2272" name="Shape 1825"/>
            <p:cNvSpPr/>
            <p:nvPr/>
          </p:nvSpPr>
          <p:spPr>
            <a:xfrm>
              <a:off x="4763" y="81111"/>
              <a:ext cx="24929" cy="12948"/>
            </a:xfrm>
            <a:custGeom>
              <a:avLst/>
              <a:gdLst/>
              <a:ahLst/>
              <a:cxnLst/>
              <a:rect l="0" t="0" r="0" b="0"/>
              <a:pathLst>
                <a:path w="24929" h="12948">
                  <a:moveTo>
                    <a:pt x="0" y="0"/>
                  </a:moveTo>
                  <a:cubicBezTo>
                    <a:pt x="7541" y="2679"/>
                    <a:pt x="13990" y="4018"/>
                    <a:pt x="19348" y="4018"/>
                  </a:cubicBezTo>
                  <a:lnTo>
                    <a:pt x="24929" y="976"/>
                  </a:lnTo>
                  <a:lnTo>
                    <a:pt x="24929" y="11481"/>
                  </a:lnTo>
                  <a:lnTo>
                    <a:pt x="18157" y="12948"/>
                  </a:lnTo>
                  <a:cubicBezTo>
                    <a:pt x="13494" y="12948"/>
                    <a:pt x="7441" y="12005"/>
                    <a:pt x="0" y="10120"/>
                  </a:cubicBez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73" name="Shape 1826"/>
            <p:cNvSpPr/>
            <p:nvPr/>
          </p:nvSpPr>
          <p:spPr>
            <a:xfrm>
              <a:off x="0" y="149"/>
              <a:ext cx="29691" cy="60424"/>
            </a:xfrm>
            <a:custGeom>
              <a:avLst/>
              <a:gdLst/>
              <a:ahLst/>
              <a:cxnLst/>
              <a:rect l="0" t="0" r="0" b="0"/>
              <a:pathLst>
                <a:path w="29691" h="60424">
                  <a:moveTo>
                    <a:pt x="29468" y="0"/>
                  </a:moveTo>
                  <a:lnTo>
                    <a:pt x="29691" y="50"/>
                  </a:lnTo>
                  <a:lnTo>
                    <a:pt x="29691" y="9278"/>
                  </a:lnTo>
                  <a:lnTo>
                    <a:pt x="28724" y="8781"/>
                  </a:lnTo>
                  <a:cubicBezTo>
                    <a:pt x="23564" y="8781"/>
                    <a:pt x="19472" y="10641"/>
                    <a:pt x="16446" y="14362"/>
                  </a:cubicBezTo>
                  <a:cubicBezTo>
                    <a:pt x="13419" y="18083"/>
                    <a:pt x="11906" y="23118"/>
                    <a:pt x="11906" y="29468"/>
                  </a:cubicBezTo>
                  <a:cubicBezTo>
                    <a:pt x="11906" y="36314"/>
                    <a:pt x="13469" y="41746"/>
                    <a:pt x="16594" y="45765"/>
                  </a:cubicBezTo>
                  <a:cubicBezTo>
                    <a:pt x="19720" y="49783"/>
                    <a:pt x="23961" y="51792"/>
                    <a:pt x="29319" y="51792"/>
                  </a:cubicBezTo>
                  <a:lnTo>
                    <a:pt x="29691" y="51643"/>
                  </a:lnTo>
                  <a:lnTo>
                    <a:pt x="29691" y="59753"/>
                  </a:lnTo>
                  <a:lnTo>
                    <a:pt x="27087" y="60424"/>
                  </a:lnTo>
                  <a:cubicBezTo>
                    <a:pt x="19546" y="60424"/>
                    <a:pt x="13146" y="57646"/>
                    <a:pt x="7888" y="52090"/>
                  </a:cubicBezTo>
                  <a:cubicBezTo>
                    <a:pt x="2629" y="46534"/>
                    <a:pt x="0" y="39737"/>
                    <a:pt x="0" y="31700"/>
                  </a:cubicBezTo>
                  <a:cubicBezTo>
                    <a:pt x="0" y="22572"/>
                    <a:pt x="2803" y="15007"/>
                    <a:pt x="8409" y="9004"/>
                  </a:cubicBezTo>
                  <a:cubicBezTo>
                    <a:pt x="14015" y="3001"/>
                    <a:pt x="21034" y="0"/>
                    <a:pt x="29468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74" name="Shape 1827"/>
            <p:cNvSpPr/>
            <p:nvPr/>
          </p:nvSpPr>
          <p:spPr>
            <a:xfrm>
              <a:off x="75158" y="1086"/>
              <a:ext cx="31254" cy="92940"/>
            </a:xfrm>
            <a:custGeom>
              <a:avLst/>
              <a:gdLst/>
              <a:ahLst/>
              <a:cxnLst/>
              <a:rect l="0" t="0" r="0" b="0"/>
              <a:pathLst>
                <a:path w="31254" h="92940">
                  <a:moveTo>
                    <a:pt x="31254" y="0"/>
                  </a:moveTo>
                  <a:lnTo>
                    <a:pt x="31254" y="10291"/>
                  </a:lnTo>
                  <a:lnTo>
                    <a:pt x="18678" y="16960"/>
                  </a:lnTo>
                  <a:cubicBezTo>
                    <a:pt x="14858" y="23037"/>
                    <a:pt x="12948" y="32153"/>
                    <a:pt x="12948" y="44307"/>
                  </a:cubicBezTo>
                  <a:cubicBezTo>
                    <a:pt x="15776" y="40636"/>
                    <a:pt x="18976" y="37883"/>
                    <a:pt x="22547" y="36047"/>
                  </a:cubicBezTo>
                  <a:lnTo>
                    <a:pt x="31254" y="34021"/>
                  </a:lnTo>
                  <a:lnTo>
                    <a:pt x="31254" y="42157"/>
                  </a:lnTo>
                  <a:lnTo>
                    <a:pt x="18827" y="46986"/>
                  </a:lnTo>
                  <a:cubicBezTo>
                    <a:pt x="15205" y="50359"/>
                    <a:pt x="13395" y="54427"/>
                    <a:pt x="13395" y="59190"/>
                  </a:cubicBezTo>
                  <a:cubicBezTo>
                    <a:pt x="13395" y="66631"/>
                    <a:pt x="15131" y="72634"/>
                    <a:pt x="18604" y="77198"/>
                  </a:cubicBezTo>
                  <a:lnTo>
                    <a:pt x="31254" y="83523"/>
                  </a:lnTo>
                  <a:lnTo>
                    <a:pt x="31254" y="92940"/>
                  </a:lnTo>
                  <a:lnTo>
                    <a:pt x="18269" y="89997"/>
                  </a:lnTo>
                  <a:cubicBezTo>
                    <a:pt x="14424" y="88013"/>
                    <a:pt x="11113" y="85036"/>
                    <a:pt x="8334" y="81068"/>
                  </a:cubicBezTo>
                  <a:cubicBezTo>
                    <a:pt x="2778" y="73130"/>
                    <a:pt x="0" y="62117"/>
                    <a:pt x="0" y="48028"/>
                  </a:cubicBezTo>
                  <a:cubicBezTo>
                    <a:pt x="0" y="32450"/>
                    <a:pt x="3175" y="20370"/>
                    <a:pt x="9525" y="11788"/>
                  </a:cubicBezTo>
                  <a:cubicBezTo>
                    <a:pt x="12700" y="7497"/>
                    <a:pt x="16532" y="4278"/>
                    <a:pt x="21022" y="2133"/>
                  </a:cubicBezTo>
                  <a:lnTo>
                    <a:pt x="3125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75" name="Shape 1828"/>
            <p:cNvSpPr/>
            <p:nvPr/>
          </p:nvSpPr>
          <p:spPr>
            <a:xfrm>
              <a:off x="29691" y="199"/>
              <a:ext cx="31179" cy="92393"/>
            </a:xfrm>
            <a:custGeom>
              <a:avLst/>
              <a:gdLst/>
              <a:ahLst/>
              <a:cxnLst/>
              <a:rect l="0" t="0" r="0" b="0"/>
              <a:pathLst>
                <a:path w="31179" h="92393">
                  <a:moveTo>
                    <a:pt x="0" y="0"/>
                  </a:moveTo>
                  <a:lnTo>
                    <a:pt x="12818" y="2871"/>
                  </a:lnTo>
                  <a:cubicBezTo>
                    <a:pt x="16650" y="4818"/>
                    <a:pt x="19968" y="7739"/>
                    <a:pt x="22771" y="11633"/>
                  </a:cubicBezTo>
                  <a:cubicBezTo>
                    <a:pt x="28377" y="19422"/>
                    <a:pt x="31179" y="30063"/>
                    <a:pt x="31179" y="43557"/>
                  </a:cubicBezTo>
                  <a:cubicBezTo>
                    <a:pt x="31179" y="59035"/>
                    <a:pt x="27756" y="71288"/>
                    <a:pt x="20910" y="80317"/>
                  </a:cubicBezTo>
                  <a:cubicBezTo>
                    <a:pt x="17487" y="84832"/>
                    <a:pt x="13469" y="88217"/>
                    <a:pt x="8855" y="90475"/>
                  </a:cubicBezTo>
                  <a:lnTo>
                    <a:pt x="0" y="92393"/>
                  </a:lnTo>
                  <a:lnTo>
                    <a:pt x="0" y="81889"/>
                  </a:lnTo>
                  <a:lnTo>
                    <a:pt x="11757" y="75480"/>
                  </a:lnTo>
                  <a:cubicBezTo>
                    <a:pt x="15974" y="69180"/>
                    <a:pt x="18083" y="60374"/>
                    <a:pt x="18083" y="49063"/>
                  </a:cubicBezTo>
                  <a:cubicBezTo>
                    <a:pt x="15056" y="52834"/>
                    <a:pt x="11819" y="55661"/>
                    <a:pt x="8372" y="57546"/>
                  </a:cubicBezTo>
                  <a:lnTo>
                    <a:pt x="0" y="59703"/>
                  </a:lnTo>
                  <a:lnTo>
                    <a:pt x="0" y="51593"/>
                  </a:lnTo>
                  <a:lnTo>
                    <a:pt x="12427" y="46608"/>
                  </a:lnTo>
                  <a:cubicBezTo>
                    <a:pt x="15999" y="43185"/>
                    <a:pt x="17785" y="39042"/>
                    <a:pt x="17785" y="34180"/>
                  </a:cubicBezTo>
                  <a:cubicBezTo>
                    <a:pt x="17785" y="26541"/>
                    <a:pt x="16073" y="20389"/>
                    <a:pt x="12650" y="15726"/>
                  </a:cubicBezTo>
                  <a:lnTo>
                    <a:pt x="0" y="9228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76" name="Shape 1829"/>
            <p:cNvSpPr/>
            <p:nvPr/>
          </p:nvSpPr>
          <p:spPr>
            <a:xfrm>
              <a:off x="106412" y="34379"/>
              <a:ext cx="29766" cy="59680"/>
            </a:xfrm>
            <a:custGeom>
              <a:avLst/>
              <a:gdLst/>
              <a:ahLst/>
              <a:cxnLst/>
              <a:rect l="0" t="0" r="0" b="0"/>
              <a:pathLst>
                <a:path w="29766" h="59680">
                  <a:moveTo>
                    <a:pt x="3125" y="0"/>
                  </a:moveTo>
                  <a:cubicBezTo>
                    <a:pt x="10964" y="0"/>
                    <a:pt x="17363" y="2580"/>
                    <a:pt x="22324" y="7739"/>
                  </a:cubicBezTo>
                  <a:cubicBezTo>
                    <a:pt x="27285" y="12898"/>
                    <a:pt x="29766" y="19546"/>
                    <a:pt x="29766" y="27682"/>
                  </a:cubicBezTo>
                  <a:cubicBezTo>
                    <a:pt x="29766" y="37009"/>
                    <a:pt x="26988" y="44673"/>
                    <a:pt x="21431" y="50676"/>
                  </a:cubicBezTo>
                  <a:cubicBezTo>
                    <a:pt x="15875" y="56679"/>
                    <a:pt x="8781" y="59680"/>
                    <a:pt x="149" y="59680"/>
                  </a:cubicBezTo>
                  <a:lnTo>
                    <a:pt x="0" y="59646"/>
                  </a:lnTo>
                  <a:lnTo>
                    <a:pt x="0" y="50229"/>
                  </a:lnTo>
                  <a:lnTo>
                    <a:pt x="1042" y="50750"/>
                  </a:lnTo>
                  <a:cubicBezTo>
                    <a:pt x="6201" y="50750"/>
                    <a:pt x="10294" y="48915"/>
                    <a:pt x="13320" y="45244"/>
                  </a:cubicBezTo>
                  <a:cubicBezTo>
                    <a:pt x="16346" y="41573"/>
                    <a:pt x="17859" y="36612"/>
                    <a:pt x="17859" y="30361"/>
                  </a:cubicBezTo>
                  <a:cubicBezTo>
                    <a:pt x="17859" y="23614"/>
                    <a:pt x="16346" y="18306"/>
                    <a:pt x="13320" y="14436"/>
                  </a:cubicBezTo>
                  <a:cubicBezTo>
                    <a:pt x="10294" y="10567"/>
                    <a:pt x="6052" y="8632"/>
                    <a:pt x="595" y="8632"/>
                  </a:cubicBezTo>
                  <a:lnTo>
                    <a:pt x="0" y="8863"/>
                  </a:lnTo>
                  <a:lnTo>
                    <a:pt x="0" y="727"/>
                  </a:lnTo>
                  <a:lnTo>
                    <a:pt x="3125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77" name="Shape 1830"/>
            <p:cNvSpPr/>
            <p:nvPr/>
          </p:nvSpPr>
          <p:spPr>
            <a:xfrm>
              <a:off x="106412" y="0"/>
              <a:ext cx="25301" cy="13841"/>
            </a:xfrm>
            <a:custGeom>
              <a:avLst/>
              <a:gdLst/>
              <a:ahLst/>
              <a:cxnLst/>
              <a:rect l="0" t="0" r="0" b="0"/>
              <a:pathLst>
                <a:path w="25301" h="13841">
                  <a:moveTo>
                    <a:pt x="5209" y="0"/>
                  </a:moveTo>
                  <a:cubicBezTo>
                    <a:pt x="10567" y="0"/>
                    <a:pt x="17264" y="1141"/>
                    <a:pt x="25301" y="3423"/>
                  </a:cubicBezTo>
                  <a:lnTo>
                    <a:pt x="25301" y="13841"/>
                  </a:lnTo>
                  <a:cubicBezTo>
                    <a:pt x="16867" y="10567"/>
                    <a:pt x="9971" y="8930"/>
                    <a:pt x="4614" y="8930"/>
                  </a:cubicBezTo>
                  <a:lnTo>
                    <a:pt x="0" y="11376"/>
                  </a:lnTo>
                  <a:lnTo>
                    <a:pt x="0" y="1086"/>
                  </a:lnTo>
                  <a:lnTo>
                    <a:pt x="520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</p:grpSp>
      <p:grpSp>
        <p:nvGrpSpPr>
          <p:cNvPr id="2278" name="Group 11934"/>
          <p:cNvGrpSpPr/>
          <p:nvPr/>
        </p:nvGrpSpPr>
        <p:grpSpPr>
          <a:xfrm>
            <a:off x="10426700" y="7389813"/>
            <a:ext cx="136525" cy="95250"/>
            <a:chOff x="0" y="0"/>
            <a:chExt cx="137220" cy="94059"/>
          </a:xfrm>
        </p:grpSpPr>
        <p:sp>
          <p:nvSpPr>
            <p:cNvPr id="2279" name="Shape 1832"/>
            <p:cNvSpPr/>
            <p:nvPr/>
          </p:nvSpPr>
          <p:spPr>
            <a:xfrm>
              <a:off x="0" y="1086"/>
              <a:ext cx="31254" cy="92940"/>
            </a:xfrm>
            <a:custGeom>
              <a:avLst/>
              <a:gdLst/>
              <a:ahLst/>
              <a:cxnLst/>
              <a:rect l="0" t="0" r="0" b="0"/>
              <a:pathLst>
                <a:path w="31254" h="92940">
                  <a:moveTo>
                    <a:pt x="31254" y="0"/>
                  </a:moveTo>
                  <a:lnTo>
                    <a:pt x="31254" y="10291"/>
                  </a:lnTo>
                  <a:lnTo>
                    <a:pt x="18678" y="16960"/>
                  </a:lnTo>
                  <a:cubicBezTo>
                    <a:pt x="14858" y="23037"/>
                    <a:pt x="12948" y="32153"/>
                    <a:pt x="12948" y="44307"/>
                  </a:cubicBezTo>
                  <a:cubicBezTo>
                    <a:pt x="15776" y="40636"/>
                    <a:pt x="18976" y="37883"/>
                    <a:pt x="22547" y="36047"/>
                  </a:cubicBezTo>
                  <a:lnTo>
                    <a:pt x="31254" y="34021"/>
                  </a:lnTo>
                  <a:lnTo>
                    <a:pt x="31254" y="42157"/>
                  </a:lnTo>
                  <a:lnTo>
                    <a:pt x="18827" y="46986"/>
                  </a:lnTo>
                  <a:cubicBezTo>
                    <a:pt x="15205" y="50359"/>
                    <a:pt x="13395" y="54427"/>
                    <a:pt x="13395" y="59190"/>
                  </a:cubicBezTo>
                  <a:cubicBezTo>
                    <a:pt x="13395" y="66631"/>
                    <a:pt x="15131" y="72634"/>
                    <a:pt x="18604" y="77198"/>
                  </a:cubicBezTo>
                  <a:lnTo>
                    <a:pt x="31254" y="83523"/>
                  </a:lnTo>
                  <a:lnTo>
                    <a:pt x="31254" y="92940"/>
                  </a:lnTo>
                  <a:lnTo>
                    <a:pt x="18269" y="89997"/>
                  </a:lnTo>
                  <a:cubicBezTo>
                    <a:pt x="14424" y="88013"/>
                    <a:pt x="11113" y="85036"/>
                    <a:pt x="8334" y="81068"/>
                  </a:cubicBezTo>
                  <a:cubicBezTo>
                    <a:pt x="2778" y="73130"/>
                    <a:pt x="0" y="62117"/>
                    <a:pt x="0" y="48028"/>
                  </a:cubicBezTo>
                  <a:cubicBezTo>
                    <a:pt x="0" y="32450"/>
                    <a:pt x="3175" y="20370"/>
                    <a:pt x="9525" y="11788"/>
                  </a:cubicBezTo>
                  <a:cubicBezTo>
                    <a:pt x="12700" y="7497"/>
                    <a:pt x="16532" y="4278"/>
                    <a:pt x="21022" y="2133"/>
                  </a:cubicBezTo>
                  <a:lnTo>
                    <a:pt x="3125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80" name="Shape 1833"/>
            <p:cNvSpPr/>
            <p:nvPr/>
          </p:nvSpPr>
          <p:spPr>
            <a:xfrm>
              <a:off x="31254" y="34379"/>
              <a:ext cx="29766" cy="59680"/>
            </a:xfrm>
            <a:custGeom>
              <a:avLst/>
              <a:gdLst/>
              <a:ahLst/>
              <a:cxnLst/>
              <a:rect l="0" t="0" r="0" b="0"/>
              <a:pathLst>
                <a:path w="29766" h="59680">
                  <a:moveTo>
                    <a:pt x="3125" y="0"/>
                  </a:moveTo>
                  <a:cubicBezTo>
                    <a:pt x="10964" y="0"/>
                    <a:pt x="17363" y="2580"/>
                    <a:pt x="22324" y="7739"/>
                  </a:cubicBezTo>
                  <a:cubicBezTo>
                    <a:pt x="27285" y="12898"/>
                    <a:pt x="29766" y="19546"/>
                    <a:pt x="29766" y="27682"/>
                  </a:cubicBezTo>
                  <a:cubicBezTo>
                    <a:pt x="29766" y="37009"/>
                    <a:pt x="26988" y="44673"/>
                    <a:pt x="21431" y="50676"/>
                  </a:cubicBezTo>
                  <a:cubicBezTo>
                    <a:pt x="15875" y="56679"/>
                    <a:pt x="8781" y="59680"/>
                    <a:pt x="149" y="59680"/>
                  </a:cubicBezTo>
                  <a:lnTo>
                    <a:pt x="0" y="59646"/>
                  </a:lnTo>
                  <a:lnTo>
                    <a:pt x="0" y="50229"/>
                  </a:lnTo>
                  <a:lnTo>
                    <a:pt x="1042" y="50750"/>
                  </a:lnTo>
                  <a:cubicBezTo>
                    <a:pt x="6201" y="50750"/>
                    <a:pt x="10294" y="48915"/>
                    <a:pt x="13320" y="45244"/>
                  </a:cubicBezTo>
                  <a:cubicBezTo>
                    <a:pt x="16346" y="41573"/>
                    <a:pt x="17859" y="36612"/>
                    <a:pt x="17859" y="30361"/>
                  </a:cubicBezTo>
                  <a:cubicBezTo>
                    <a:pt x="17859" y="23614"/>
                    <a:pt x="16346" y="18306"/>
                    <a:pt x="13320" y="14436"/>
                  </a:cubicBezTo>
                  <a:cubicBezTo>
                    <a:pt x="10294" y="10567"/>
                    <a:pt x="6052" y="8632"/>
                    <a:pt x="595" y="8632"/>
                  </a:cubicBezTo>
                  <a:lnTo>
                    <a:pt x="0" y="8863"/>
                  </a:lnTo>
                  <a:lnTo>
                    <a:pt x="0" y="727"/>
                  </a:lnTo>
                  <a:lnTo>
                    <a:pt x="3125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81" name="Shape 1834"/>
            <p:cNvSpPr/>
            <p:nvPr/>
          </p:nvSpPr>
          <p:spPr>
            <a:xfrm>
              <a:off x="76200" y="1086"/>
              <a:ext cx="31254" cy="92940"/>
            </a:xfrm>
            <a:custGeom>
              <a:avLst/>
              <a:gdLst/>
              <a:ahLst/>
              <a:cxnLst/>
              <a:rect l="0" t="0" r="0" b="0"/>
              <a:pathLst>
                <a:path w="31254" h="92940">
                  <a:moveTo>
                    <a:pt x="31254" y="0"/>
                  </a:moveTo>
                  <a:lnTo>
                    <a:pt x="31254" y="10291"/>
                  </a:lnTo>
                  <a:lnTo>
                    <a:pt x="18678" y="16960"/>
                  </a:lnTo>
                  <a:cubicBezTo>
                    <a:pt x="14858" y="23037"/>
                    <a:pt x="12948" y="32153"/>
                    <a:pt x="12948" y="44307"/>
                  </a:cubicBezTo>
                  <a:cubicBezTo>
                    <a:pt x="15776" y="40636"/>
                    <a:pt x="18976" y="37883"/>
                    <a:pt x="22547" y="36047"/>
                  </a:cubicBezTo>
                  <a:lnTo>
                    <a:pt x="31254" y="34021"/>
                  </a:lnTo>
                  <a:lnTo>
                    <a:pt x="31254" y="42157"/>
                  </a:lnTo>
                  <a:lnTo>
                    <a:pt x="18827" y="46986"/>
                  </a:lnTo>
                  <a:cubicBezTo>
                    <a:pt x="15205" y="50359"/>
                    <a:pt x="13395" y="54427"/>
                    <a:pt x="13395" y="59190"/>
                  </a:cubicBezTo>
                  <a:cubicBezTo>
                    <a:pt x="13395" y="66631"/>
                    <a:pt x="15131" y="72634"/>
                    <a:pt x="18604" y="77198"/>
                  </a:cubicBezTo>
                  <a:lnTo>
                    <a:pt x="31254" y="83523"/>
                  </a:lnTo>
                  <a:lnTo>
                    <a:pt x="31254" y="92940"/>
                  </a:lnTo>
                  <a:lnTo>
                    <a:pt x="18269" y="89997"/>
                  </a:lnTo>
                  <a:cubicBezTo>
                    <a:pt x="14424" y="88013"/>
                    <a:pt x="11113" y="85036"/>
                    <a:pt x="8334" y="81068"/>
                  </a:cubicBezTo>
                  <a:cubicBezTo>
                    <a:pt x="2778" y="73130"/>
                    <a:pt x="0" y="62117"/>
                    <a:pt x="0" y="48028"/>
                  </a:cubicBezTo>
                  <a:cubicBezTo>
                    <a:pt x="0" y="32450"/>
                    <a:pt x="3175" y="20370"/>
                    <a:pt x="9525" y="11788"/>
                  </a:cubicBezTo>
                  <a:cubicBezTo>
                    <a:pt x="12700" y="7497"/>
                    <a:pt x="16532" y="4278"/>
                    <a:pt x="21022" y="2133"/>
                  </a:cubicBezTo>
                  <a:lnTo>
                    <a:pt x="3125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82" name="Shape 1835"/>
            <p:cNvSpPr/>
            <p:nvPr/>
          </p:nvSpPr>
          <p:spPr>
            <a:xfrm>
              <a:off x="31254" y="0"/>
              <a:ext cx="25301" cy="13841"/>
            </a:xfrm>
            <a:custGeom>
              <a:avLst/>
              <a:gdLst/>
              <a:ahLst/>
              <a:cxnLst/>
              <a:rect l="0" t="0" r="0" b="0"/>
              <a:pathLst>
                <a:path w="25301" h="13841">
                  <a:moveTo>
                    <a:pt x="5209" y="0"/>
                  </a:moveTo>
                  <a:cubicBezTo>
                    <a:pt x="10567" y="0"/>
                    <a:pt x="17264" y="1141"/>
                    <a:pt x="25301" y="3423"/>
                  </a:cubicBezTo>
                  <a:lnTo>
                    <a:pt x="25301" y="13841"/>
                  </a:lnTo>
                  <a:cubicBezTo>
                    <a:pt x="16867" y="10567"/>
                    <a:pt x="9971" y="8930"/>
                    <a:pt x="4614" y="8930"/>
                  </a:cubicBezTo>
                  <a:lnTo>
                    <a:pt x="0" y="11376"/>
                  </a:lnTo>
                  <a:lnTo>
                    <a:pt x="0" y="1086"/>
                  </a:lnTo>
                  <a:lnTo>
                    <a:pt x="520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83" name="Shape 1836"/>
            <p:cNvSpPr/>
            <p:nvPr/>
          </p:nvSpPr>
          <p:spPr>
            <a:xfrm>
              <a:off x="107454" y="34379"/>
              <a:ext cx="29766" cy="59680"/>
            </a:xfrm>
            <a:custGeom>
              <a:avLst/>
              <a:gdLst/>
              <a:ahLst/>
              <a:cxnLst/>
              <a:rect l="0" t="0" r="0" b="0"/>
              <a:pathLst>
                <a:path w="29766" h="59680">
                  <a:moveTo>
                    <a:pt x="3125" y="0"/>
                  </a:moveTo>
                  <a:cubicBezTo>
                    <a:pt x="10964" y="0"/>
                    <a:pt x="17363" y="2580"/>
                    <a:pt x="22324" y="7739"/>
                  </a:cubicBezTo>
                  <a:cubicBezTo>
                    <a:pt x="27285" y="12898"/>
                    <a:pt x="29766" y="19546"/>
                    <a:pt x="29766" y="27682"/>
                  </a:cubicBezTo>
                  <a:cubicBezTo>
                    <a:pt x="29766" y="37009"/>
                    <a:pt x="26988" y="44673"/>
                    <a:pt x="21431" y="50676"/>
                  </a:cubicBezTo>
                  <a:cubicBezTo>
                    <a:pt x="15875" y="56679"/>
                    <a:pt x="8781" y="59680"/>
                    <a:pt x="149" y="59680"/>
                  </a:cubicBezTo>
                  <a:lnTo>
                    <a:pt x="0" y="59646"/>
                  </a:lnTo>
                  <a:lnTo>
                    <a:pt x="0" y="50229"/>
                  </a:lnTo>
                  <a:lnTo>
                    <a:pt x="1042" y="50750"/>
                  </a:lnTo>
                  <a:cubicBezTo>
                    <a:pt x="6201" y="50750"/>
                    <a:pt x="10294" y="48915"/>
                    <a:pt x="13320" y="45244"/>
                  </a:cubicBezTo>
                  <a:cubicBezTo>
                    <a:pt x="16346" y="41573"/>
                    <a:pt x="17859" y="36612"/>
                    <a:pt x="17859" y="30361"/>
                  </a:cubicBezTo>
                  <a:cubicBezTo>
                    <a:pt x="17859" y="23614"/>
                    <a:pt x="16346" y="18306"/>
                    <a:pt x="13320" y="14436"/>
                  </a:cubicBezTo>
                  <a:cubicBezTo>
                    <a:pt x="10294" y="10567"/>
                    <a:pt x="6052" y="8632"/>
                    <a:pt x="595" y="8632"/>
                  </a:cubicBezTo>
                  <a:lnTo>
                    <a:pt x="0" y="8863"/>
                  </a:lnTo>
                  <a:lnTo>
                    <a:pt x="0" y="727"/>
                  </a:lnTo>
                  <a:lnTo>
                    <a:pt x="3125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84" name="Shape 1837"/>
            <p:cNvSpPr/>
            <p:nvPr/>
          </p:nvSpPr>
          <p:spPr>
            <a:xfrm>
              <a:off x="107454" y="0"/>
              <a:ext cx="25301" cy="13841"/>
            </a:xfrm>
            <a:custGeom>
              <a:avLst/>
              <a:gdLst/>
              <a:ahLst/>
              <a:cxnLst/>
              <a:rect l="0" t="0" r="0" b="0"/>
              <a:pathLst>
                <a:path w="25301" h="13841">
                  <a:moveTo>
                    <a:pt x="5209" y="0"/>
                  </a:moveTo>
                  <a:cubicBezTo>
                    <a:pt x="10567" y="0"/>
                    <a:pt x="17264" y="1141"/>
                    <a:pt x="25301" y="3423"/>
                  </a:cubicBezTo>
                  <a:lnTo>
                    <a:pt x="25301" y="13841"/>
                  </a:lnTo>
                  <a:cubicBezTo>
                    <a:pt x="16867" y="10567"/>
                    <a:pt x="9971" y="8930"/>
                    <a:pt x="4614" y="8930"/>
                  </a:cubicBezTo>
                  <a:lnTo>
                    <a:pt x="0" y="11376"/>
                  </a:lnTo>
                  <a:lnTo>
                    <a:pt x="0" y="1086"/>
                  </a:lnTo>
                  <a:lnTo>
                    <a:pt x="520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</p:grpSp>
      <p:grpSp>
        <p:nvGrpSpPr>
          <p:cNvPr id="2285" name="Group 11942"/>
          <p:cNvGrpSpPr/>
          <p:nvPr/>
        </p:nvGrpSpPr>
        <p:grpSpPr>
          <a:xfrm>
            <a:off x="10791825" y="7389813"/>
            <a:ext cx="134938" cy="95250"/>
            <a:chOff x="0" y="0"/>
            <a:chExt cx="134243" cy="94059"/>
          </a:xfrm>
        </p:grpSpPr>
        <p:sp>
          <p:nvSpPr>
            <p:cNvPr id="2286" name="Shape 1839"/>
            <p:cNvSpPr/>
            <p:nvPr/>
          </p:nvSpPr>
          <p:spPr>
            <a:xfrm>
              <a:off x="0" y="1086"/>
              <a:ext cx="31254" cy="92940"/>
            </a:xfrm>
            <a:custGeom>
              <a:avLst/>
              <a:gdLst/>
              <a:ahLst/>
              <a:cxnLst/>
              <a:rect l="0" t="0" r="0" b="0"/>
              <a:pathLst>
                <a:path w="31254" h="92940">
                  <a:moveTo>
                    <a:pt x="31254" y="0"/>
                  </a:moveTo>
                  <a:lnTo>
                    <a:pt x="31254" y="10291"/>
                  </a:lnTo>
                  <a:lnTo>
                    <a:pt x="18678" y="16960"/>
                  </a:lnTo>
                  <a:cubicBezTo>
                    <a:pt x="14858" y="23037"/>
                    <a:pt x="12948" y="32153"/>
                    <a:pt x="12948" y="44307"/>
                  </a:cubicBezTo>
                  <a:cubicBezTo>
                    <a:pt x="15776" y="40636"/>
                    <a:pt x="18976" y="37883"/>
                    <a:pt x="22547" y="36047"/>
                  </a:cubicBezTo>
                  <a:lnTo>
                    <a:pt x="31254" y="34021"/>
                  </a:lnTo>
                  <a:lnTo>
                    <a:pt x="31254" y="42157"/>
                  </a:lnTo>
                  <a:lnTo>
                    <a:pt x="18827" y="46986"/>
                  </a:lnTo>
                  <a:cubicBezTo>
                    <a:pt x="15205" y="50359"/>
                    <a:pt x="13395" y="54427"/>
                    <a:pt x="13395" y="59190"/>
                  </a:cubicBezTo>
                  <a:cubicBezTo>
                    <a:pt x="13395" y="66631"/>
                    <a:pt x="15131" y="72634"/>
                    <a:pt x="18604" y="77198"/>
                  </a:cubicBezTo>
                  <a:lnTo>
                    <a:pt x="31254" y="83523"/>
                  </a:lnTo>
                  <a:lnTo>
                    <a:pt x="31254" y="92940"/>
                  </a:lnTo>
                  <a:lnTo>
                    <a:pt x="18269" y="89997"/>
                  </a:lnTo>
                  <a:cubicBezTo>
                    <a:pt x="14424" y="88013"/>
                    <a:pt x="11113" y="85036"/>
                    <a:pt x="8334" y="81068"/>
                  </a:cubicBezTo>
                  <a:cubicBezTo>
                    <a:pt x="2778" y="73130"/>
                    <a:pt x="0" y="62117"/>
                    <a:pt x="0" y="48028"/>
                  </a:cubicBezTo>
                  <a:cubicBezTo>
                    <a:pt x="0" y="32450"/>
                    <a:pt x="3175" y="20370"/>
                    <a:pt x="9525" y="11788"/>
                  </a:cubicBezTo>
                  <a:cubicBezTo>
                    <a:pt x="12700" y="7497"/>
                    <a:pt x="16532" y="4278"/>
                    <a:pt x="21022" y="2133"/>
                  </a:cubicBezTo>
                  <a:lnTo>
                    <a:pt x="3125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87" name="Shape 1840"/>
            <p:cNvSpPr/>
            <p:nvPr/>
          </p:nvSpPr>
          <p:spPr>
            <a:xfrm>
              <a:off x="31254" y="34379"/>
              <a:ext cx="29766" cy="59680"/>
            </a:xfrm>
            <a:custGeom>
              <a:avLst/>
              <a:gdLst/>
              <a:ahLst/>
              <a:cxnLst/>
              <a:rect l="0" t="0" r="0" b="0"/>
              <a:pathLst>
                <a:path w="29766" h="59680">
                  <a:moveTo>
                    <a:pt x="3125" y="0"/>
                  </a:moveTo>
                  <a:cubicBezTo>
                    <a:pt x="10964" y="0"/>
                    <a:pt x="17363" y="2580"/>
                    <a:pt x="22324" y="7739"/>
                  </a:cubicBezTo>
                  <a:cubicBezTo>
                    <a:pt x="27285" y="12898"/>
                    <a:pt x="29766" y="19546"/>
                    <a:pt x="29766" y="27682"/>
                  </a:cubicBezTo>
                  <a:cubicBezTo>
                    <a:pt x="29766" y="37009"/>
                    <a:pt x="26988" y="44673"/>
                    <a:pt x="21431" y="50676"/>
                  </a:cubicBezTo>
                  <a:cubicBezTo>
                    <a:pt x="15875" y="56679"/>
                    <a:pt x="8781" y="59680"/>
                    <a:pt x="149" y="59680"/>
                  </a:cubicBezTo>
                  <a:lnTo>
                    <a:pt x="0" y="59646"/>
                  </a:lnTo>
                  <a:lnTo>
                    <a:pt x="0" y="50229"/>
                  </a:lnTo>
                  <a:lnTo>
                    <a:pt x="1042" y="50750"/>
                  </a:lnTo>
                  <a:cubicBezTo>
                    <a:pt x="6201" y="50750"/>
                    <a:pt x="10294" y="48915"/>
                    <a:pt x="13320" y="45244"/>
                  </a:cubicBezTo>
                  <a:cubicBezTo>
                    <a:pt x="16346" y="41573"/>
                    <a:pt x="17859" y="36612"/>
                    <a:pt x="17859" y="30361"/>
                  </a:cubicBezTo>
                  <a:cubicBezTo>
                    <a:pt x="17859" y="23614"/>
                    <a:pt x="16346" y="18306"/>
                    <a:pt x="13320" y="14436"/>
                  </a:cubicBezTo>
                  <a:cubicBezTo>
                    <a:pt x="10294" y="10567"/>
                    <a:pt x="6052" y="8632"/>
                    <a:pt x="595" y="8632"/>
                  </a:cubicBezTo>
                  <a:lnTo>
                    <a:pt x="0" y="8863"/>
                  </a:lnTo>
                  <a:lnTo>
                    <a:pt x="0" y="727"/>
                  </a:lnTo>
                  <a:lnTo>
                    <a:pt x="3125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88" name="Shape 1841"/>
            <p:cNvSpPr/>
            <p:nvPr/>
          </p:nvSpPr>
          <p:spPr>
            <a:xfrm>
              <a:off x="86469" y="149"/>
              <a:ext cx="47774" cy="91678"/>
            </a:xfrm>
            <a:custGeom>
              <a:avLst/>
              <a:gdLst/>
              <a:ahLst/>
              <a:cxnLst/>
              <a:rect l="0" t="0" r="0" b="0"/>
              <a:pathLst>
                <a:path w="47774" h="91678">
                  <a:moveTo>
                    <a:pt x="29914" y="0"/>
                  </a:moveTo>
                  <a:lnTo>
                    <a:pt x="29914" y="82748"/>
                  </a:lnTo>
                  <a:lnTo>
                    <a:pt x="47774" y="82748"/>
                  </a:lnTo>
                  <a:lnTo>
                    <a:pt x="47774" y="91678"/>
                  </a:lnTo>
                  <a:lnTo>
                    <a:pt x="0" y="91678"/>
                  </a:lnTo>
                  <a:lnTo>
                    <a:pt x="0" y="82748"/>
                  </a:lnTo>
                  <a:lnTo>
                    <a:pt x="17859" y="82748"/>
                  </a:lnTo>
                  <a:lnTo>
                    <a:pt x="17859" y="12055"/>
                  </a:lnTo>
                  <a:lnTo>
                    <a:pt x="0" y="16520"/>
                  </a:lnTo>
                  <a:lnTo>
                    <a:pt x="0" y="7441"/>
                  </a:lnTo>
                  <a:lnTo>
                    <a:pt x="2991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89" name="Shape 1842"/>
            <p:cNvSpPr/>
            <p:nvPr/>
          </p:nvSpPr>
          <p:spPr>
            <a:xfrm>
              <a:off x="31254" y="0"/>
              <a:ext cx="25301" cy="13841"/>
            </a:xfrm>
            <a:custGeom>
              <a:avLst/>
              <a:gdLst/>
              <a:ahLst/>
              <a:cxnLst/>
              <a:rect l="0" t="0" r="0" b="0"/>
              <a:pathLst>
                <a:path w="25301" h="13841">
                  <a:moveTo>
                    <a:pt x="5209" y="0"/>
                  </a:moveTo>
                  <a:cubicBezTo>
                    <a:pt x="10567" y="0"/>
                    <a:pt x="17264" y="1141"/>
                    <a:pt x="25301" y="3423"/>
                  </a:cubicBezTo>
                  <a:lnTo>
                    <a:pt x="25301" y="13841"/>
                  </a:lnTo>
                  <a:cubicBezTo>
                    <a:pt x="16867" y="10567"/>
                    <a:pt x="9971" y="8930"/>
                    <a:pt x="4614" y="8930"/>
                  </a:cubicBezTo>
                  <a:lnTo>
                    <a:pt x="0" y="11376"/>
                  </a:lnTo>
                  <a:lnTo>
                    <a:pt x="0" y="1086"/>
                  </a:lnTo>
                  <a:lnTo>
                    <a:pt x="5209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</p:grpSp>
      <p:grpSp>
        <p:nvGrpSpPr>
          <p:cNvPr id="2290" name="Group 11950"/>
          <p:cNvGrpSpPr/>
          <p:nvPr/>
        </p:nvGrpSpPr>
        <p:grpSpPr>
          <a:xfrm>
            <a:off x="11118850" y="7389813"/>
            <a:ext cx="241300" cy="95250"/>
            <a:chOff x="0" y="0"/>
            <a:chExt cx="241399" cy="94059"/>
          </a:xfrm>
        </p:grpSpPr>
        <p:sp>
          <p:nvSpPr>
            <p:cNvPr id="2291" name="Shape 1845"/>
            <p:cNvSpPr/>
            <p:nvPr/>
          </p:nvSpPr>
          <p:spPr>
            <a:xfrm>
              <a:off x="112365" y="586"/>
              <a:ext cx="29766" cy="93473"/>
            </a:xfrm>
            <a:custGeom>
              <a:avLst/>
              <a:gdLst/>
              <a:ahLst/>
              <a:cxnLst/>
              <a:rect l="0" t="0" r="0" b="0"/>
              <a:pathLst>
                <a:path w="29766" h="93473">
                  <a:moveTo>
                    <a:pt x="29766" y="0"/>
                  </a:moveTo>
                  <a:lnTo>
                    <a:pt x="29766" y="8626"/>
                  </a:lnTo>
                  <a:lnTo>
                    <a:pt x="19571" y="11692"/>
                  </a:lnTo>
                  <a:cubicBezTo>
                    <a:pt x="16842" y="13825"/>
                    <a:pt x="15478" y="16628"/>
                    <a:pt x="15478" y="20101"/>
                  </a:cubicBezTo>
                  <a:cubicBezTo>
                    <a:pt x="15478" y="23474"/>
                    <a:pt x="16718" y="26476"/>
                    <a:pt x="19199" y="29105"/>
                  </a:cubicBezTo>
                  <a:lnTo>
                    <a:pt x="29766" y="36513"/>
                  </a:lnTo>
                  <a:lnTo>
                    <a:pt x="29766" y="50621"/>
                  </a:lnTo>
                  <a:lnTo>
                    <a:pt x="24259" y="47336"/>
                  </a:lnTo>
                  <a:cubicBezTo>
                    <a:pt x="19397" y="51007"/>
                    <a:pt x="16123" y="54232"/>
                    <a:pt x="14436" y="57010"/>
                  </a:cubicBezTo>
                  <a:cubicBezTo>
                    <a:pt x="12750" y="59788"/>
                    <a:pt x="11906" y="63261"/>
                    <a:pt x="11906" y="67428"/>
                  </a:cubicBezTo>
                  <a:cubicBezTo>
                    <a:pt x="11906" y="72488"/>
                    <a:pt x="13568" y="76606"/>
                    <a:pt x="16892" y="79781"/>
                  </a:cubicBezTo>
                  <a:lnTo>
                    <a:pt x="29766" y="84489"/>
                  </a:lnTo>
                  <a:lnTo>
                    <a:pt x="29766" y="93377"/>
                  </a:lnTo>
                  <a:lnTo>
                    <a:pt x="29468" y="93473"/>
                  </a:lnTo>
                  <a:cubicBezTo>
                    <a:pt x="20638" y="93473"/>
                    <a:pt x="13519" y="91241"/>
                    <a:pt x="8111" y="86776"/>
                  </a:cubicBezTo>
                  <a:cubicBezTo>
                    <a:pt x="2704" y="82311"/>
                    <a:pt x="0" y="76457"/>
                    <a:pt x="0" y="69214"/>
                  </a:cubicBezTo>
                  <a:cubicBezTo>
                    <a:pt x="0" y="58498"/>
                    <a:pt x="5904" y="49618"/>
                    <a:pt x="17711" y="42574"/>
                  </a:cubicBezTo>
                  <a:cubicBezTo>
                    <a:pt x="8979" y="36422"/>
                    <a:pt x="4614" y="29675"/>
                    <a:pt x="4614" y="22333"/>
                  </a:cubicBezTo>
                  <a:cubicBezTo>
                    <a:pt x="4614" y="15586"/>
                    <a:pt x="7094" y="10080"/>
                    <a:pt x="12055" y="5813"/>
                  </a:cubicBezTo>
                  <a:lnTo>
                    <a:pt x="29766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92" name="Shape 1846"/>
            <p:cNvSpPr/>
            <p:nvPr/>
          </p:nvSpPr>
          <p:spPr>
            <a:xfrm>
              <a:off x="0" y="149"/>
              <a:ext cx="52090" cy="93911"/>
            </a:xfrm>
            <a:custGeom>
              <a:avLst/>
              <a:gdLst/>
              <a:ahLst/>
              <a:cxnLst/>
              <a:rect l="0" t="0" r="0" b="0"/>
              <a:pathLst>
                <a:path w="52090" h="93911">
                  <a:moveTo>
                    <a:pt x="21729" y="0"/>
                  </a:moveTo>
                  <a:cubicBezTo>
                    <a:pt x="39985" y="0"/>
                    <a:pt x="49113" y="6896"/>
                    <a:pt x="49113" y="20687"/>
                  </a:cubicBezTo>
                  <a:cubicBezTo>
                    <a:pt x="49113" y="31204"/>
                    <a:pt x="42912" y="38695"/>
                    <a:pt x="30510" y="43160"/>
                  </a:cubicBezTo>
                  <a:cubicBezTo>
                    <a:pt x="44896" y="46534"/>
                    <a:pt x="52090" y="54421"/>
                    <a:pt x="52090" y="66824"/>
                  </a:cubicBezTo>
                  <a:cubicBezTo>
                    <a:pt x="52090" y="75257"/>
                    <a:pt x="49312" y="81880"/>
                    <a:pt x="43755" y="86692"/>
                  </a:cubicBezTo>
                  <a:cubicBezTo>
                    <a:pt x="38199" y="91504"/>
                    <a:pt x="30559" y="93911"/>
                    <a:pt x="20836" y="93911"/>
                  </a:cubicBezTo>
                  <a:cubicBezTo>
                    <a:pt x="15280" y="93911"/>
                    <a:pt x="8334" y="92968"/>
                    <a:pt x="0" y="91083"/>
                  </a:cubicBezTo>
                  <a:lnTo>
                    <a:pt x="0" y="79921"/>
                  </a:lnTo>
                  <a:cubicBezTo>
                    <a:pt x="8533" y="83294"/>
                    <a:pt x="15230" y="84981"/>
                    <a:pt x="20092" y="84981"/>
                  </a:cubicBezTo>
                  <a:cubicBezTo>
                    <a:pt x="25747" y="84981"/>
                    <a:pt x="30361" y="83319"/>
                    <a:pt x="33933" y="79995"/>
                  </a:cubicBezTo>
                  <a:cubicBezTo>
                    <a:pt x="37505" y="76671"/>
                    <a:pt x="39291" y="72380"/>
                    <a:pt x="39291" y="67121"/>
                  </a:cubicBezTo>
                  <a:cubicBezTo>
                    <a:pt x="39291" y="54521"/>
                    <a:pt x="30510" y="48220"/>
                    <a:pt x="12948" y="48220"/>
                  </a:cubicBezTo>
                  <a:lnTo>
                    <a:pt x="8186" y="48220"/>
                  </a:lnTo>
                  <a:lnTo>
                    <a:pt x="8186" y="40184"/>
                  </a:lnTo>
                  <a:lnTo>
                    <a:pt x="12353" y="40035"/>
                  </a:lnTo>
                  <a:cubicBezTo>
                    <a:pt x="28922" y="40035"/>
                    <a:pt x="37207" y="34230"/>
                    <a:pt x="37207" y="22622"/>
                  </a:cubicBezTo>
                  <a:cubicBezTo>
                    <a:pt x="37207" y="13494"/>
                    <a:pt x="31750" y="8930"/>
                    <a:pt x="20836" y="8930"/>
                  </a:cubicBezTo>
                  <a:cubicBezTo>
                    <a:pt x="14883" y="8930"/>
                    <a:pt x="8334" y="10616"/>
                    <a:pt x="1191" y="13990"/>
                  </a:cubicBezTo>
                  <a:lnTo>
                    <a:pt x="1191" y="3572"/>
                  </a:lnTo>
                  <a:cubicBezTo>
                    <a:pt x="8235" y="1191"/>
                    <a:pt x="15081" y="0"/>
                    <a:pt x="21729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93" name="Shape 1847"/>
            <p:cNvSpPr/>
            <p:nvPr/>
          </p:nvSpPr>
          <p:spPr>
            <a:xfrm>
              <a:off x="192881" y="2381"/>
              <a:ext cx="48518" cy="91678"/>
            </a:xfrm>
            <a:custGeom>
              <a:avLst/>
              <a:gdLst/>
              <a:ahLst/>
              <a:cxnLst/>
              <a:rect l="0" t="0" r="0" b="0"/>
              <a:pathLst>
                <a:path w="48518" h="91678">
                  <a:moveTo>
                    <a:pt x="1488" y="0"/>
                  </a:moveTo>
                  <a:lnTo>
                    <a:pt x="46881" y="0"/>
                  </a:lnTo>
                  <a:lnTo>
                    <a:pt x="46881" y="10418"/>
                  </a:lnTo>
                  <a:lnTo>
                    <a:pt x="12055" y="10418"/>
                  </a:lnTo>
                  <a:lnTo>
                    <a:pt x="12055" y="33933"/>
                  </a:lnTo>
                  <a:cubicBezTo>
                    <a:pt x="23465" y="33933"/>
                    <a:pt x="32395" y="36562"/>
                    <a:pt x="38844" y="41821"/>
                  </a:cubicBezTo>
                  <a:cubicBezTo>
                    <a:pt x="45293" y="47079"/>
                    <a:pt x="48518" y="54421"/>
                    <a:pt x="48518" y="63847"/>
                  </a:cubicBezTo>
                  <a:cubicBezTo>
                    <a:pt x="48518" y="72479"/>
                    <a:pt x="45591" y="79276"/>
                    <a:pt x="39737" y="84237"/>
                  </a:cubicBezTo>
                  <a:cubicBezTo>
                    <a:pt x="33883" y="89198"/>
                    <a:pt x="25747" y="91678"/>
                    <a:pt x="15329" y="91678"/>
                  </a:cubicBezTo>
                  <a:cubicBezTo>
                    <a:pt x="10864" y="91678"/>
                    <a:pt x="5755" y="91033"/>
                    <a:pt x="0" y="89743"/>
                  </a:cubicBezTo>
                  <a:lnTo>
                    <a:pt x="0" y="79177"/>
                  </a:lnTo>
                  <a:cubicBezTo>
                    <a:pt x="5953" y="81558"/>
                    <a:pt x="11609" y="82748"/>
                    <a:pt x="16966" y="82748"/>
                  </a:cubicBezTo>
                  <a:cubicBezTo>
                    <a:pt x="22820" y="82748"/>
                    <a:pt x="27434" y="81012"/>
                    <a:pt x="30807" y="77539"/>
                  </a:cubicBezTo>
                  <a:cubicBezTo>
                    <a:pt x="34181" y="74067"/>
                    <a:pt x="35868" y="69304"/>
                    <a:pt x="35868" y="63252"/>
                  </a:cubicBezTo>
                  <a:cubicBezTo>
                    <a:pt x="35868" y="49758"/>
                    <a:pt x="26640" y="43011"/>
                    <a:pt x="8186" y="43011"/>
                  </a:cubicBezTo>
                  <a:cubicBezTo>
                    <a:pt x="6003" y="43011"/>
                    <a:pt x="3770" y="43160"/>
                    <a:pt x="1488" y="43458"/>
                  </a:cubicBezTo>
                  <a:lnTo>
                    <a:pt x="1488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2294" name="Shape 1848"/>
            <p:cNvSpPr/>
            <p:nvPr/>
          </p:nvSpPr>
          <p:spPr>
            <a:xfrm>
              <a:off x="142131" y="0"/>
              <a:ext cx="30063" cy="93963"/>
            </a:xfrm>
            <a:custGeom>
              <a:avLst/>
              <a:gdLst/>
              <a:ahLst/>
              <a:cxnLst/>
              <a:rect l="0" t="0" r="0" b="0"/>
              <a:pathLst>
                <a:path w="30063" h="93963">
                  <a:moveTo>
                    <a:pt x="1786" y="0"/>
                  </a:moveTo>
                  <a:cubicBezTo>
                    <a:pt x="9128" y="0"/>
                    <a:pt x="15081" y="1811"/>
                    <a:pt x="19645" y="5432"/>
                  </a:cubicBezTo>
                  <a:cubicBezTo>
                    <a:pt x="24209" y="9054"/>
                    <a:pt x="26491" y="13692"/>
                    <a:pt x="26491" y="19348"/>
                  </a:cubicBezTo>
                  <a:cubicBezTo>
                    <a:pt x="26491" y="28079"/>
                    <a:pt x="20935" y="36016"/>
                    <a:pt x="9823" y="43160"/>
                  </a:cubicBezTo>
                  <a:cubicBezTo>
                    <a:pt x="23316" y="49709"/>
                    <a:pt x="30063" y="58192"/>
                    <a:pt x="30063" y="68610"/>
                  </a:cubicBezTo>
                  <a:cubicBezTo>
                    <a:pt x="30063" y="76150"/>
                    <a:pt x="27236" y="82277"/>
                    <a:pt x="21580" y="86990"/>
                  </a:cubicBezTo>
                  <a:lnTo>
                    <a:pt x="0" y="93963"/>
                  </a:lnTo>
                  <a:lnTo>
                    <a:pt x="0" y="85075"/>
                  </a:lnTo>
                  <a:lnTo>
                    <a:pt x="149" y="85130"/>
                  </a:lnTo>
                  <a:cubicBezTo>
                    <a:pt x="5308" y="85130"/>
                    <a:pt x="9550" y="83765"/>
                    <a:pt x="12874" y="81037"/>
                  </a:cubicBezTo>
                  <a:cubicBezTo>
                    <a:pt x="16197" y="78308"/>
                    <a:pt x="17859" y="74811"/>
                    <a:pt x="17859" y="70545"/>
                  </a:cubicBezTo>
                  <a:cubicBezTo>
                    <a:pt x="17859" y="67072"/>
                    <a:pt x="16842" y="64145"/>
                    <a:pt x="14808" y="61764"/>
                  </a:cubicBezTo>
                  <a:cubicBezTo>
                    <a:pt x="12774" y="59382"/>
                    <a:pt x="8830" y="56455"/>
                    <a:pt x="2977" y="52983"/>
                  </a:cubicBezTo>
                  <a:lnTo>
                    <a:pt x="0" y="51207"/>
                  </a:lnTo>
                  <a:lnTo>
                    <a:pt x="0" y="37099"/>
                  </a:lnTo>
                  <a:lnTo>
                    <a:pt x="3125" y="39291"/>
                  </a:lnTo>
                  <a:cubicBezTo>
                    <a:pt x="11460" y="33834"/>
                    <a:pt x="15627" y="27732"/>
                    <a:pt x="15627" y="20985"/>
                  </a:cubicBezTo>
                  <a:cubicBezTo>
                    <a:pt x="15627" y="17413"/>
                    <a:pt x="14238" y="14536"/>
                    <a:pt x="11460" y="12353"/>
                  </a:cubicBezTo>
                  <a:cubicBezTo>
                    <a:pt x="8682" y="10170"/>
                    <a:pt x="5011" y="9079"/>
                    <a:pt x="446" y="9079"/>
                  </a:cubicBezTo>
                  <a:lnTo>
                    <a:pt x="0" y="9213"/>
                  </a:lnTo>
                  <a:lnTo>
                    <a:pt x="0" y="586"/>
                  </a:lnTo>
                  <a:lnTo>
                    <a:pt x="1786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</p:grpSp>
      <p:grpSp>
        <p:nvGrpSpPr>
          <p:cNvPr id="4852" name="Group 10756"/>
          <p:cNvGrpSpPr>
            <a:grpSpLocks/>
          </p:cNvGrpSpPr>
          <p:nvPr/>
        </p:nvGrpSpPr>
        <p:grpSpPr bwMode="auto">
          <a:xfrm>
            <a:off x="617538" y="23813"/>
            <a:ext cx="433387" cy="77787"/>
            <a:chOff x="0" y="0"/>
            <a:chExt cx="433983" cy="77688"/>
          </a:xfrm>
        </p:grpSpPr>
      </p:grpSp>
      <p:grpSp>
        <p:nvGrpSpPr>
          <p:cNvPr id="4844" name="Group 10764"/>
          <p:cNvGrpSpPr>
            <a:grpSpLocks/>
          </p:cNvGrpSpPr>
          <p:nvPr/>
        </p:nvGrpSpPr>
        <p:grpSpPr bwMode="auto">
          <a:xfrm>
            <a:off x="152400" y="23813"/>
            <a:ext cx="288925" cy="76200"/>
            <a:chOff x="0" y="0"/>
            <a:chExt cx="289024" cy="77093"/>
          </a:xfrm>
        </p:grpSpPr>
      </p:grpSp>
      <p:grpSp>
        <p:nvGrpSpPr>
          <p:cNvPr id="4834" name="Group 10772"/>
          <p:cNvGrpSpPr>
            <a:grpSpLocks/>
          </p:cNvGrpSpPr>
          <p:nvPr/>
        </p:nvGrpSpPr>
        <p:grpSpPr bwMode="auto">
          <a:xfrm>
            <a:off x="57150" y="23813"/>
            <a:ext cx="290513" cy="76200"/>
            <a:chOff x="0" y="0"/>
            <a:chExt cx="291108" cy="77093"/>
          </a:xfrm>
        </p:grpSpPr>
      </p:grpSp>
      <p:grpSp>
        <p:nvGrpSpPr>
          <p:cNvPr id="4824" name="Group 10780"/>
          <p:cNvGrpSpPr>
            <a:grpSpLocks/>
          </p:cNvGrpSpPr>
          <p:nvPr/>
        </p:nvGrpSpPr>
        <p:grpSpPr bwMode="auto">
          <a:xfrm>
            <a:off x="66675" y="23813"/>
            <a:ext cx="315913" cy="77787"/>
            <a:chOff x="0" y="0"/>
            <a:chExt cx="315367" cy="77688"/>
          </a:xfrm>
        </p:grpSpPr>
      </p:grpSp>
      <p:grpSp>
        <p:nvGrpSpPr>
          <p:cNvPr id="4815" name="Group 10788"/>
          <p:cNvGrpSpPr>
            <a:grpSpLocks/>
          </p:cNvGrpSpPr>
          <p:nvPr/>
        </p:nvGrpSpPr>
        <p:grpSpPr bwMode="auto">
          <a:xfrm>
            <a:off x="66675" y="23813"/>
            <a:ext cx="315913" cy="76200"/>
            <a:chOff x="0" y="0"/>
            <a:chExt cx="315367" cy="77093"/>
          </a:xfrm>
        </p:grpSpPr>
      </p:grpSp>
      <p:grpSp>
        <p:nvGrpSpPr>
          <p:cNvPr id="4805" name="Group 10796"/>
          <p:cNvGrpSpPr>
            <a:grpSpLocks/>
          </p:cNvGrpSpPr>
          <p:nvPr/>
        </p:nvGrpSpPr>
        <p:grpSpPr bwMode="auto">
          <a:xfrm>
            <a:off x="66675" y="22225"/>
            <a:ext cx="315913" cy="79375"/>
            <a:chOff x="0" y="0"/>
            <a:chExt cx="315367" cy="79623"/>
          </a:xfrm>
        </p:grpSpPr>
      </p:grpSp>
      <p:grpSp>
        <p:nvGrpSpPr>
          <p:cNvPr id="4799" name="Group 10804"/>
          <p:cNvGrpSpPr>
            <a:grpSpLocks/>
          </p:cNvGrpSpPr>
          <p:nvPr/>
        </p:nvGrpSpPr>
        <p:grpSpPr bwMode="auto">
          <a:xfrm>
            <a:off x="42863" y="22225"/>
            <a:ext cx="257175" cy="79375"/>
            <a:chOff x="0" y="0"/>
            <a:chExt cx="257919" cy="78879"/>
          </a:xfrm>
        </p:grpSpPr>
      </p:grpSp>
      <p:grpSp>
        <p:nvGrpSpPr>
          <p:cNvPr id="4793" name="Group 10812"/>
          <p:cNvGrpSpPr>
            <a:grpSpLocks/>
          </p:cNvGrpSpPr>
          <p:nvPr/>
        </p:nvGrpSpPr>
        <p:grpSpPr bwMode="auto">
          <a:xfrm>
            <a:off x="119063" y="23813"/>
            <a:ext cx="173037" cy="90487"/>
            <a:chOff x="0" y="0"/>
            <a:chExt cx="172492" cy="90934"/>
          </a:xfrm>
        </p:grpSpPr>
      </p:grpSp>
      <p:grpSp>
        <p:nvGrpSpPr>
          <p:cNvPr id="4787" name="Group 10820"/>
          <p:cNvGrpSpPr>
            <a:grpSpLocks/>
          </p:cNvGrpSpPr>
          <p:nvPr/>
        </p:nvGrpSpPr>
        <p:grpSpPr bwMode="auto">
          <a:xfrm>
            <a:off x="100013" y="22225"/>
            <a:ext cx="195262" cy="79375"/>
            <a:chOff x="0" y="0"/>
            <a:chExt cx="194667" cy="79474"/>
          </a:xfrm>
        </p:grpSpPr>
      </p:grpSp>
      <p:grpSp>
        <p:nvGrpSpPr>
          <p:cNvPr id="4771" name="Group 10828"/>
          <p:cNvGrpSpPr>
            <a:grpSpLocks/>
          </p:cNvGrpSpPr>
          <p:nvPr/>
        </p:nvGrpSpPr>
        <p:grpSpPr bwMode="auto">
          <a:xfrm>
            <a:off x="36513" y="19050"/>
            <a:ext cx="360362" cy="187325"/>
            <a:chOff x="0" y="0"/>
            <a:chExt cx="360908" cy="186779"/>
          </a:xfrm>
        </p:grpSpPr>
      </p:grpSp>
      <p:grpSp>
        <p:nvGrpSpPr>
          <p:cNvPr id="4766" name="Group 10840"/>
          <p:cNvGrpSpPr>
            <a:grpSpLocks/>
          </p:cNvGrpSpPr>
          <p:nvPr/>
        </p:nvGrpSpPr>
        <p:grpSpPr bwMode="auto">
          <a:xfrm>
            <a:off x="26988" y="17463"/>
            <a:ext cx="215900" cy="88900"/>
            <a:chOff x="0" y="0"/>
            <a:chExt cx="215652" cy="89148"/>
          </a:xfrm>
        </p:grpSpPr>
      </p:grpSp>
      <p:grpSp>
        <p:nvGrpSpPr>
          <p:cNvPr id="4759" name="Group 10848"/>
          <p:cNvGrpSpPr>
            <a:grpSpLocks/>
          </p:cNvGrpSpPr>
          <p:nvPr/>
        </p:nvGrpSpPr>
        <p:grpSpPr bwMode="auto">
          <a:xfrm>
            <a:off x="38100" y="17463"/>
            <a:ext cx="190500" cy="88900"/>
            <a:chOff x="0" y="0"/>
            <a:chExt cx="190202" cy="89148"/>
          </a:xfrm>
        </p:grpSpPr>
      </p:grpSp>
      <p:grpSp>
        <p:nvGrpSpPr>
          <p:cNvPr id="4754" name="Group 10856"/>
          <p:cNvGrpSpPr>
            <a:grpSpLocks/>
          </p:cNvGrpSpPr>
          <p:nvPr/>
        </p:nvGrpSpPr>
        <p:grpSpPr bwMode="auto">
          <a:xfrm>
            <a:off x="19050" y="15875"/>
            <a:ext cx="228600" cy="79375"/>
            <a:chOff x="0" y="0"/>
            <a:chExt cx="228451" cy="79474"/>
          </a:xfrm>
        </p:grpSpPr>
      </p:grpSp>
      <p:grpSp>
        <p:nvGrpSpPr>
          <p:cNvPr id="4750" name="Group 10864"/>
          <p:cNvGrpSpPr>
            <a:grpSpLocks/>
          </p:cNvGrpSpPr>
          <p:nvPr/>
        </p:nvGrpSpPr>
        <p:grpSpPr bwMode="auto">
          <a:xfrm>
            <a:off x="123825" y="22225"/>
            <a:ext cx="136525" cy="98425"/>
            <a:chOff x="0" y="0"/>
            <a:chExt cx="136178" cy="97780"/>
          </a:xfrm>
        </p:grpSpPr>
      </p:grpSp>
      <p:grpSp>
        <p:nvGrpSpPr>
          <p:cNvPr id="4744" name="Group 10872"/>
          <p:cNvGrpSpPr>
            <a:grpSpLocks/>
          </p:cNvGrpSpPr>
          <p:nvPr/>
        </p:nvGrpSpPr>
        <p:grpSpPr bwMode="auto">
          <a:xfrm>
            <a:off x="87313" y="22225"/>
            <a:ext cx="254000" cy="98425"/>
            <a:chOff x="0" y="0"/>
            <a:chExt cx="253603" cy="97780"/>
          </a:xfrm>
        </p:grpSpPr>
      </p:grpSp>
      <p:grpSp>
        <p:nvGrpSpPr>
          <p:cNvPr id="4731" name="Group 10880"/>
          <p:cNvGrpSpPr>
            <a:grpSpLocks/>
          </p:cNvGrpSpPr>
          <p:nvPr/>
        </p:nvGrpSpPr>
        <p:grpSpPr bwMode="auto">
          <a:xfrm>
            <a:off x="101600" y="28575"/>
            <a:ext cx="574675" cy="88900"/>
            <a:chOff x="0" y="0"/>
            <a:chExt cx="5740" cy="894"/>
          </a:xfrm>
        </p:grpSpPr>
      </p:grpSp>
      <p:grpSp>
        <p:nvGrpSpPr>
          <p:cNvPr id="4710" name="Group 10894"/>
          <p:cNvGrpSpPr>
            <a:grpSpLocks/>
          </p:cNvGrpSpPr>
          <p:nvPr/>
        </p:nvGrpSpPr>
        <p:grpSpPr bwMode="auto">
          <a:xfrm>
            <a:off x="111125" y="25400"/>
            <a:ext cx="835025" cy="93663"/>
            <a:chOff x="0" y="0"/>
            <a:chExt cx="8346" cy="939"/>
          </a:xfrm>
        </p:grpSpPr>
      </p:grpSp>
      <p:grpSp>
        <p:nvGrpSpPr>
          <p:cNvPr id="4705" name="Group 10902"/>
          <p:cNvGrpSpPr>
            <a:grpSpLocks/>
          </p:cNvGrpSpPr>
          <p:nvPr/>
        </p:nvGrpSpPr>
        <p:grpSpPr bwMode="auto">
          <a:xfrm>
            <a:off x="225425" y="25400"/>
            <a:ext cx="149225" cy="93663"/>
            <a:chOff x="0" y="0"/>
            <a:chExt cx="149572" cy="94059"/>
          </a:xfrm>
        </p:grpSpPr>
      </p:grpSp>
      <p:grpSp>
        <p:nvGrpSpPr>
          <p:cNvPr id="4701" name="Group 10910"/>
          <p:cNvGrpSpPr>
            <a:grpSpLocks/>
          </p:cNvGrpSpPr>
          <p:nvPr/>
        </p:nvGrpSpPr>
        <p:grpSpPr bwMode="auto">
          <a:xfrm>
            <a:off x="136525" y="25400"/>
            <a:ext cx="133350" cy="93663"/>
            <a:chOff x="0" y="0"/>
            <a:chExt cx="134094" cy="93911"/>
          </a:xfrm>
        </p:grpSpPr>
      </p:grpSp>
      <p:grpSp>
        <p:nvGrpSpPr>
          <p:cNvPr id="4691" name="Group 10918"/>
          <p:cNvGrpSpPr>
            <a:grpSpLocks/>
          </p:cNvGrpSpPr>
          <p:nvPr/>
        </p:nvGrpSpPr>
        <p:grpSpPr bwMode="auto">
          <a:xfrm>
            <a:off x="84138" y="17463"/>
            <a:ext cx="292100" cy="98425"/>
            <a:chOff x="0" y="0"/>
            <a:chExt cx="292819" cy="98822"/>
          </a:xfrm>
        </p:grpSpPr>
      </p:grpSp>
      <p:grpSp>
        <p:nvGrpSpPr>
          <p:cNvPr id="4679" name="Group 10929"/>
          <p:cNvGrpSpPr>
            <a:grpSpLocks/>
          </p:cNvGrpSpPr>
          <p:nvPr/>
        </p:nvGrpSpPr>
        <p:grpSpPr bwMode="auto">
          <a:xfrm>
            <a:off x="52388" y="17463"/>
            <a:ext cx="363537" cy="98425"/>
            <a:chOff x="0" y="0"/>
            <a:chExt cx="363066" cy="98822"/>
          </a:xfrm>
        </p:grpSpPr>
      </p:grpSp>
      <p:grpSp>
        <p:nvGrpSpPr>
          <p:cNvPr id="4668" name="Group 10940"/>
          <p:cNvGrpSpPr>
            <a:grpSpLocks/>
          </p:cNvGrpSpPr>
          <p:nvPr/>
        </p:nvGrpSpPr>
        <p:grpSpPr bwMode="auto">
          <a:xfrm>
            <a:off x="52388" y="17463"/>
            <a:ext cx="363537" cy="98425"/>
            <a:chOff x="0" y="0"/>
            <a:chExt cx="363066" cy="98822"/>
          </a:xfrm>
        </p:grpSpPr>
      </p:grpSp>
      <p:grpSp>
        <p:nvGrpSpPr>
          <p:cNvPr id="4659" name="Group 10951"/>
          <p:cNvGrpSpPr>
            <a:grpSpLocks/>
          </p:cNvGrpSpPr>
          <p:nvPr/>
        </p:nvGrpSpPr>
        <p:grpSpPr bwMode="auto">
          <a:xfrm>
            <a:off x="71438" y="17463"/>
            <a:ext cx="220662" cy="95250"/>
            <a:chOff x="0" y="0"/>
            <a:chExt cx="220191" cy="94804"/>
          </a:xfrm>
        </p:grpSpPr>
      </p:grpSp>
      <p:grpSp>
        <p:nvGrpSpPr>
          <p:cNvPr id="4656" name="Group 10962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4653" name="Group 10970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4650" name="Group 10978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4645" name="Group 10986"/>
          <p:cNvGrpSpPr>
            <a:grpSpLocks/>
          </p:cNvGrpSpPr>
          <p:nvPr/>
        </p:nvGrpSpPr>
        <p:grpSpPr bwMode="auto">
          <a:xfrm>
            <a:off x="114300" y="25400"/>
            <a:ext cx="138113" cy="93663"/>
            <a:chOff x="0" y="0"/>
            <a:chExt cx="137666" cy="93911"/>
          </a:xfrm>
        </p:grpSpPr>
      </p:grpSp>
      <p:grpSp>
        <p:nvGrpSpPr>
          <p:cNvPr id="4640" name="Group 10994"/>
          <p:cNvGrpSpPr>
            <a:grpSpLocks/>
          </p:cNvGrpSpPr>
          <p:nvPr/>
        </p:nvGrpSpPr>
        <p:grpSpPr bwMode="auto">
          <a:xfrm>
            <a:off x="107950" y="25400"/>
            <a:ext cx="133350" cy="93663"/>
            <a:chOff x="0" y="0"/>
            <a:chExt cx="132606" cy="94059"/>
          </a:xfrm>
        </p:grpSpPr>
      </p:grpSp>
      <p:grpSp>
        <p:nvGrpSpPr>
          <p:cNvPr id="4637" name="Group 11002"/>
          <p:cNvGrpSpPr>
            <a:grpSpLocks/>
          </p:cNvGrpSpPr>
          <p:nvPr/>
        </p:nvGrpSpPr>
        <p:grpSpPr bwMode="auto">
          <a:xfrm>
            <a:off x="130175" y="28575"/>
            <a:ext cx="131763" cy="92075"/>
            <a:chOff x="0" y="0"/>
            <a:chExt cx="132011" cy="91678"/>
          </a:xfrm>
        </p:grpSpPr>
      </p:grpSp>
      <p:grpSp>
        <p:nvGrpSpPr>
          <p:cNvPr id="4634" name="Group 11010"/>
          <p:cNvGrpSpPr>
            <a:grpSpLocks/>
          </p:cNvGrpSpPr>
          <p:nvPr/>
        </p:nvGrpSpPr>
        <p:grpSpPr bwMode="auto">
          <a:xfrm>
            <a:off x="107950" y="25400"/>
            <a:ext cx="173038" cy="93663"/>
            <a:chOff x="0" y="0"/>
            <a:chExt cx="172492" cy="93911"/>
          </a:xfrm>
        </p:grpSpPr>
      </p:grpSp>
      <p:grpSp>
        <p:nvGrpSpPr>
          <p:cNvPr id="4628" name="Group 11018"/>
          <p:cNvGrpSpPr>
            <a:grpSpLocks/>
          </p:cNvGrpSpPr>
          <p:nvPr/>
        </p:nvGrpSpPr>
        <p:grpSpPr bwMode="auto">
          <a:xfrm>
            <a:off x="127000" y="25400"/>
            <a:ext cx="254000" cy="93663"/>
            <a:chOff x="0" y="0"/>
            <a:chExt cx="253157" cy="94059"/>
          </a:xfrm>
        </p:grpSpPr>
      </p:grpSp>
      <p:grpSp>
        <p:nvGrpSpPr>
          <p:cNvPr id="4622" name="Group 11027"/>
          <p:cNvGrpSpPr>
            <a:grpSpLocks/>
          </p:cNvGrpSpPr>
          <p:nvPr/>
        </p:nvGrpSpPr>
        <p:grpSpPr bwMode="auto">
          <a:xfrm>
            <a:off x="230188" y="25400"/>
            <a:ext cx="131762" cy="93663"/>
            <a:chOff x="0" y="0"/>
            <a:chExt cx="131564" cy="94059"/>
          </a:xfrm>
        </p:grpSpPr>
      </p:grpSp>
      <p:grpSp>
        <p:nvGrpSpPr>
          <p:cNvPr id="4619" name="Group 11035"/>
          <p:cNvGrpSpPr>
            <a:grpSpLocks/>
          </p:cNvGrpSpPr>
          <p:nvPr/>
        </p:nvGrpSpPr>
        <p:grpSpPr bwMode="auto">
          <a:xfrm>
            <a:off x="136525" y="25400"/>
            <a:ext cx="128588" cy="93663"/>
            <a:chOff x="0" y="0"/>
            <a:chExt cx="128290" cy="93911"/>
          </a:xfrm>
        </p:grpSpPr>
      </p:grpSp>
      <p:grpSp>
        <p:nvGrpSpPr>
          <p:cNvPr id="4612" name="Group 11043"/>
          <p:cNvGrpSpPr>
            <a:grpSpLocks/>
          </p:cNvGrpSpPr>
          <p:nvPr/>
        </p:nvGrpSpPr>
        <p:grpSpPr bwMode="auto">
          <a:xfrm>
            <a:off x="52388" y="17463"/>
            <a:ext cx="315912" cy="96837"/>
            <a:chOff x="0" y="0"/>
            <a:chExt cx="316409" cy="96738"/>
          </a:xfrm>
        </p:grpSpPr>
      </p:grpSp>
      <p:grpSp>
        <p:nvGrpSpPr>
          <p:cNvPr id="4604" name="Group 11054"/>
          <p:cNvGrpSpPr>
            <a:grpSpLocks/>
          </p:cNvGrpSpPr>
          <p:nvPr/>
        </p:nvGrpSpPr>
        <p:grpSpPr bwMode="auto">
          <a:xfrm>
            <a:off x="52388" y="17463"/>
            <a:ext cx="347662" cy="96837"/>
            <a:chOff x="0" y="0"/>
            <a:chExt cx="348109" cy="96589"/>
          </a:xfrm>
        </p:grpSpPr>
      </p:grpSp>
      <p:grpSp>
        <p:nvGrpSpPr>
          <p:cNvPr id="4596" name="Group 11065"/>
          <p:cNvGrpSpPr>
            <a:grpSpLocks/>
          </p:cNvGrpSpPr>
          <p:nvPr/>
        </p:nvGrpSpPr>
        <p:grpSpPr bwMode="auto">
          <a:xfrm>
            <a:off x="77788" y="17463"/>
            <a:ext cx="284162" cy="96837"/>
            <a:chOff x="0" y="0"/>
            <a:chExt cx="284113" cy="96589"/>
          </a:xfrm>
        </p:grpSpPr>
      </p:grpSp>
      <p:grpSp>
        <p:nvGrpSpPr>
          <p:cNvPr id="4593" name="Group 11076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4590" name="Group 11084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4587" name="Group 11092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4584" name="Group 11100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4578" name="Group 11108"/>
          <p:cNvGrpSpPr>
            <a:grpSpLocks/>
          </p:cNvGrpSpPr>
          <p:nvPr/>
        </p:nvGrpSpPr>
        <p:grpSpPr bwMode="auto">
          <a:xfrm>
            <a:off x="85725" y="25400"/>
            <a:ext cx="204788" cy="93663"/>
            <a:chOff x="0" y="0"/>
            <a:chExt cx="204341" cy="93911"/>
          </a:xfrm>
        </p:grpSpPr>
      </p:grpSp>
      <p:grpSp>
        <p:nvGrpSpPr>
          <p:cNvPr id="4573" name="Group 11116"/>
          <p:cNvGrpSpPr>
            <a:grpSpLocks/>
          </p:cNvGrpSpPr>
          <p:nvPr/>
        </p:nvGrpSpPr>
        <p:grpSpPr bwMode="auto">
          <a:xfrm>
            <a:off x="111125" y="25400"/>
            <a:ext cx="136525" cy="93663"/>
            <a:chOff x="0" y="0"/>
            <a:chExt cx="136029" cy="94059"/>
          </a:xfrm>
        </p:grpSpPr>
      </p:grpSp>
      <p:grpSp>
        <p:nvGrpSpPr>
          <p:cNvPr id="4569" name="Group 11124"/>
          <p:cNvGrpSpPr>
            <a:grpSpLocks/>
          </p:cNvGrpSpPr>
          <p:nvPr/>
        </p:nvGrpSpPr>
        <p:grpSpPr bwMode="auto">
          <a:xfrm>
            <a:off x="127000" y="28575"/>
            <a:ext cx="133350" cy="88900"/>
            <a:chOff x="0" y="0"/>
            <a:chExt cx="132606" cy="89446"/>
          </a:xfrm>
        </p:grpSpPr>
      </p:grpSp>
      <p:grpSp>
        <p:nvGrpSpPr>
          <p:cNvPr id="4562" name="Group 11132"/>
          <p:cNvGrpSpPr>
            <a:grpSpLocks/>
          </p:cNvGrpSpPr>
          <p:nvPr/>
        </p:nvGrpSpPr>
        <p:grpSpPr bwMode="auto">
          <a:xfrm>
            <a:off x="63500" y="25400"/>
            <a:ext cx="254000" cy="92075"/>
            <a:chOff x="0" y="0"/>
            <a:chExt cx="253901" cy="91678"/>
          </a:xfrm>
        </p:grpSpPr>
      </p:grpSp>
      <p:grpSp>
        <p:nvGrpSpPr>
          <p:cNvPr id="4555" name="Group 11140"/>
          <p:cNvGrpSpPr>
            <a:grpSpLocks/>
          </p:cNvGrpSpPr>
          <p:nvPr/>
        </p:nvGrpSpPr>
        <p:grpSpPr bwMode="auto">
          <a:xfrm>
            <a:off x="88900" y="25400"/>
            <a:ext cx="252413" cy="93663"/>
            <a:chOff x="0" y="0"/>
            <a:chExt cx="251966" cy="94059"/>
          </a:xfrm>
        </p:grpSpPr>
      </p:grpSp>
      <p:grpSp>
        <p:nvGrpSpPr>
          <p:cNvPr id="4550" name="Group 11149"/>
          <p:cNvGrpSpPr>
            <a:grpSpLocks/>
          </p:cNvGrpSpPr>
          <p:nvPr/>
        </p:nvGrpSpPr>
        <p:grpSpPr bwMode="auto">
          <a:xfrm>
            <a:off x="234950" y="25400"/>
            <a:ext cx="131763" cy="93663"/>
            <a:chOff x="0" y="0"/>
            <a:chExt cx="131564" cy="94059"/>
          </a:xfrm>
        </p:grpSpPr>
      </p:grpSp>
      <p:grpSp>
        <p:nvGrpSpPr>
          <p:cNvPr id="4546" name="Group 11157"/>
          <p:cNvGrpSpPr>
            <a:grpSpLocks/>
          </p:cNvGrpSpPr>
          <p:nvPr/>
        </p:nvGrpSpPr>
        <p:grpSpPr bwMode="auto">
          <a:xfrm>
            <a:off x="133350" y="25400"/>
            <a:ext cx="136525" cy="93663"/>
            <a:chOff x="0" y="0"/>
            <a:chExt cx="136475" cy="94059"/>
          </a:xfrm>
        </p:grpSpPr>
      </p:grpSp>
      <p:grpSp>
        <p:nvGrpSpPr>
          <p:cNvPr id="4538" name="Group 11165"/>
          <p:cNvGrpSpPr>
            <a:grpSpLocks/>
          </p:cNvGrpSpPr>
          <p:nvPr/>
        </p:nvGrpSpPr>
        <p:grpSpPr bwMode="auto">
          <a:xfrm>
            <a:off x="85725" y="17463"/>
            <a:ext cx="276225" cy="98425"/>
            <a:chOff x="0" y="0"/>
            <a:chExt cx="275481" cy="98971"/>
          </a:xfrm>
        </p:grpSpPr>
      </p:grpSp>
      <p:grpSp>
        <p:nvGrpSpPr>
          <p:cNvPr id="4530" name="Group 11176"/>
          <p:cNvGrpSpPr>
            <a:grpSpLocks/>
          </p:cNvGrpSpPr>
          <p:nvPr/>
        </p:nvGrpSpPr>
        <p:grpSpPr bwMode="auto">
          <a:xfrm>
            <a:off x="52388" y="17463"/>
            <a:ext cx="315912" cy="98425"/>
            <a:chOff x="0" y="0"/>
            <a:chExt cx="316409" cy="98971"/>
          </a:xfrm>
        </p:grpSpPr>
      </p:grpSp>
      <p:grpSp>
        <p:nvGrpSpPr>
          <p:cNvPr id="4520" name="Group 11187"/>
          <p:cNvGrpSpPr>
            <a:grpSpLocks/>
          </p:cNvGrpSpPr>
          <p:nvPr/>
        </p:nvGrpSpPr>
        <p:grpSpPr bwMode="auto">
          <a:xfrm>
            <a:off x="52388" y="17463"/>
            <a:ext cx="347662" cy="96837"/>
            <a:chOff x="0" y="0"/>
            <a:chExt cx="348109" cy="96589"/>
          </a:xfrm>
        </p:grpSpPr>
      </p:grpSp>
      <p:grpSp>
        <p:nvGrpSpPr>
          <p:cNvPr id="4513" name="Group 11198"/>
          <p:cNvGrpSpPr>
            <a:grpSpLocks/>
          </p:cNvGrpSpPr>
          <p:nvPr/>
        </p:nvGrpSpPr>
        <p:grpSpPr bwMode="auto">
          <a:xfrm>
            <a:off x="71438" y="17463"/>
            <a:ext cx="204787" cy="95250"/>
            <a:chOff x="0" y="0"/>
            <a:chExt cx="205234" cy="94804"/>
          </a:xfrm>
        </p:grpSpPr>
      </p:grpSp>
      <p:grpSp>
        <p:nvGrpSpPr>
          <p:cNvPr id="4507" name="Group 11209"/>
          <p:cNvGrpSpPr>
            <a:grpSpLocks/>
          </p:cNvGrpSpPr>
          <p:nvPr/>
        </p:nvGrpSpPr>
        <p:grpSpPr bwMode="auto">
          <a:xfrm>
            <a:off x="71438" y="15875"/>
            <a:ext cx="204787" cy="96838"/>
            <a:chOff x="0" y="0"/>
            <a:chExt cx="205234" cy="96589"/>
          </a:xfrm>
        </p:grpSpPr>
      </p:grpSp>
      <p:grpSp>
        <p:nvGrpSpPr>
          <p:cNvPr id="4504" name="Group 11220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4501" name="Group 11228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4496" name="Group 11236"/>
          <p:cNvGrpSpPr>
            <a:grpSpLocks/>
          </p:cNvGrpSpPr>
          <p:nvPr/>
        </p:nvGrpSpPr>
        <p:grpSpPr bwMode="auto">
          <a:xfrm>
            <a:off x="114300" y="25400"/>
            <a:ext cx="131763" cy="93663"/>
            <a:chOff x="0" y="0"/>
            <a:chExt cx="131564" cy="93911"/>
          </a:xfrm>
        </p:grpSpPr>
      </p:grpSp>
      <p:grpSp>
        <p:nvGrpSpPr>
          <p:cNvPr id="4492" name="Group 11244"/>
          <p:cNvGrpSpPr>
            <a:grpSpLocks/>
          </p:cNvGrpSpPr>
          <p:nvPr/>
        </p:nvGrpSpPr>
        <p:grpSpPr bwMode="auto">
          <a:xfrm>
            <a:off x="114300" y="28575"/>
            <a:ext cx="130175" cy="92075"/>
            <a:chOff x="0" y="0"/>
            <a:chExt cx="130969" cy="91678"/>
          </a:xfrm>
        </p:grpSpPr>
      </p:grpSp>
      <p:grpSp>
        <p:nvGrpSpPr>
          <p:cNvPr id="4487" name="Group 11252"/>
          <p:cNvGrpSpPr>
            <a:grpSpLocks/>
          </p:cNvGrpSpPr>
          <p:nvPr/>
        </p:nvGrpSpPr>
        <p:grpSpPr bwMode="auto">
          <a:xfrm>
            <a:off x="130175" y="25400"/>
            <a:ext cx="130175" cy="93663"/>
            <a:chOff x="0" y="0"/>
            <a:chExt cx="130522" cy="94059"/>
          </a:xfrm>
        </p:grpSpPr>
      </p:grpSp>
      <p:grpSp>
        <p:nvGrpSpPr>
          <p:cNvPr id="4484" name="Group 11260"/>
          <p:cNvGrpSpPr>
            <a:grpSpLocks/>
          </p:cNvGrpSpPr>
          <p:nvPr/>
        </p:nvGrpSpPr>
        <p:grpSpPr bwMode="auto">
          <a:xfrm>
            <a:off x="107950" y="25400"/>
            <a:ext cx="173038" cy="93663"/>
            <a:chOff x="0" y="0"/>
            <a:chExt cx="172492" cy="93911"/>
          </a:xfrm>
        </p:grpSpPr>
      </p:grpSp>
      <p:grpSp>
        <p:nvGrpSpPr>
          <p:cNvPr id="4478" name="Group 11268"/>
          <p:cNvGrpSpPr>
            <a:grpSpLocks/>
          </p:cNvGrpSpPr>
          <p:nvPr/>
        </p:nvGrpSpPr>
        <p:grpSpPr bwMode="auto">
          <a:xfrm>
            <a:off x="127000" y="25400"/>
            <a:ext cx="254000" cy="93663"/>
            <a:chOff x="0" y="0"/>
            <a:chExt cx="253157" cy="94059"/>
          </a:xfrm>
        </p:grpSpPr>
      </p:grpSp>
      <p:grpSp>
        <p:nvGrpSpPr>
          <p:cNvPr id="4475" name="Group 11326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4470" name="Group 11334"/>
          <p:cNvGrpSpPr>
            <a:grpSpLocks/>
          </p:cNvGrpSpPr>
          <p:nvPr/>
        </p:nvGrpSpPr>
        <p:grpSpPr bwMode="auto">
          <a:xfrm>
            <a:off x="114300" y="25400"/>
            <a:ext cx="138113" cy="93663"/>
            <a:chOff x="0" y="0"/>
            <a:chExt cx="137666" cy="93911"/>
          </a:xfrm>
        </p:grpSpPr>
      </p:grpSp>
      <p:grpSp>
        <p:nvGrpSpPr>
          <p:cNvPr id="4464" name="Group 11342"/>
          <p:cNvGrpSpPr>
            <a:grpSpLocks/>
          </p:cNvGrpSpPr>
          <p:nvPr/>
        </p:nvGrpSpPr>
        <p:grpSpPr bwMode="auto">
          <a:xfrm>
            <a:off x="107950" y="25400"/>
            <a:ext cx="138113" cy="93663"/>
            <a:chOff x="0" y="0"/>
            <a:chExt cx="138410" cy="94059"/>
          </a:xfrm>
        </p:grpSpPr>
      </p:grpSp>
      <p:grpSp>
        <p:nvGrpSpPr>
          <p:cNvPr id="4459" name="Group 11350"/>
          <p:cNvGrpSpPr>
            <a:grpSpLocks/>
          </p:cNvGrpSpPr>
          <p:nvPr/>
        </p:nvGrpSpPr>
        <p:grpSpPr bwMode="auto">
          <a:xfrm>
            <a:off x="122238" y="25400"/>
            <a:ext cx="131762" cy="93663"/>
            <a:chOff x="0" y="0"/>
            <a:chExt cx="131862" cy="94059"/>
          </a:xfrm>
        </p:grpSpPr>
      </p:grpSp>
      <p:grpSp>
        <p:nvGrpSpPr>
          <p:cNvPr id="4453" name="Group 11358"/>
          <p:cNvGrpSpPr>
            <a:grpSpLocks/>
          </p:cNvGrpSpPr>
          <p:nvPr/>
        </p:nvGrpSpPr>
        <p:grpSpPr bwMode="auto">
          <a:xfrm>
            <a:off x="69850" y="25400"/>
            <a:ext cx="247650" cy="93663"/>
            <a:chOff x="0" y="0"/>
            <a:chExt cx="248394" cy="94059"/>
          </a:xfrm>
        </p:grpSpPr>
      </p:grpSp>
      <p:grpSp>
        <p:nvGrpSpPr>
          <p:cNvPr id="4440" name="Group 11366"/>
          <p:cNvGrpSpPr>
            <a:grpSpLocks/>
          </p:cNvGrpSpPr>
          <p:nvPr/>
        </p:nvGrpSpPr>
        <p:grpSpPr bwMode="auto">
          <a:xfrm>
            <a:off x="111125" y="25400"/>
            <a:ext cx="755650" cy="93663"/>
            <a:chOff x="0" y="0"/>
            <a:chExt cx="7553" cy="939"/>
          </a:xfrm>
        </p:grpSpPr>
      </p:grpSp>
      <p:grpSp>
        <p:nvGrpSpPr>
          <p:cNvPr id="4419" name="Group 11380"/>
          <p:cNvGrpSpPr>
            <a:grpSpLocks/>
          </p:cNvGrpSpPr>
          <p:nvPr/>
        </p:nvGrpSpPr>
        <p:grpSpPr bwMode="auto">
          <a:xfrm>
            <a:off x="111125" y="25400"/>
            <a:ext cx="835025" cy="93663"/>
            <a:chOff x="0" y="0"/>
            <a:chExt cx="8346" cy="939"/>
          </a:xfrm>
        </p:grpSpPr>
      </p:grpSp>
      <p:grpSp>
        <p:nvGrpSpPr>
          <p:cNvPr id="4414" name="Group 11388"/>
          <p:cNvGrpSpPr>
            <a:grpSpLocks/>
          </p:cNvGrpSpPr>
          <p:nvPr/>
        </p:nvGrpSpPr>
        <p:grpSpPr bwMode="auto">
          <a:xfrm>
            <a:off x="225425" y="25400"/>
            <a:ext cx="149225" cy="93663"/>
            <a:chOff x="0" y="0"/>
            <a:chExt cx="149572" cy="94059"/>
          </a:xfrm>
        </p:grpSpPr>
      </p:grpSp>
      <p:grpSp>
        <p:nvGrpSpPr>
          <p:cNvPr id="4410" name="Group 11396"/>
          <p:cNvGrpSpPr>
            <a:grpSpLocks/>
          </p:cNvGrpSpPr>
          <p:nvPr/>
        </p:nvGrpSpPr>
        <p:grpSpPr bwMode="auto">
          <a:xfrm>
            <a:off x="136525" y="25400"/>
            <a:ext cx="133350" cy="93663"/>
            <a:chOff x="0" y="0"/>
            <a:chExt cx="134094" cy="93911"/>
          </a:xfrm>
        </p:grpSpPr>
      </p:grpSp>
      <p:grpSp>
        <p:nvGrpSpPr>
          <p:cNvPr id="4400" name="Group 11404"/>
          <p:cNvGrpSpPr>
            <a:grpSpLocks/>
          </p:cNvGrpSpPr>
          <p:nvPr/>
        </p:nvGrpSpPr>
        <p:grpSpPr bwMode="auto">
          <a:xfrm>
            <a:off x="77788" y="17463"/>
            <a:ext cx="298450" cy="96837"/>
            <a:chOff x="0" y="0"/>
            <a:chExt cx="299070" cy="96589"/>
          </a:xfrm>
        </p:grpSpPr>
      </p:grpSp>
      <p:grpSp>
        <p:nvGrpSpPr>
          <p:cNvPr id="4389" name="Group 11415"/>
          <p:cNvGrpSpPr>
            <a:grpSpLocks/>
          </p:cNvGrpSpPr>
          <p:nvPr/>
        </p:nvGrpSpPr>
        <p:grpSpPr bwMode="auto">
          <a:xfrm>
            <a:off x="52388" y="17463"/>
            <a:ext cx="363537" cy="98425"/>
            <a:chOff x="0" y="0"/>
            <a:chExt cx="363066" cy="98822"/>
          </a:xfrm>
        </p:grpSpPr>
      </p:grpSp>
      <p:grpSp>
        <p:nvGrpSpPr>
          <p:cNvPr id="4378" name="Group 11426"/>
          <p:cNvGrpSpPr>
            <a:grpSpLocks/>
          </p:cNvGrpSpPr>
          <p:nvPr/>
        </p:nvGrpSpPr>
        <p:grpSpPr bwMode="auto">
          <a:xfrm>
            <a:off x="52388" y="17463"/>
            <a:ext cx="363537" cy="98425"/>
            <a:chOff x="0" y="0"/>
            <a:chExt cx="363066" cy="98822"/>
          </a:xfrm>
        </p:grpSpPr>
      </p:grpSp>
      <p:grpSp>
        <p:nvGrpSpPr>
          <p:cNvPr id="4369" name="Group 11437"/>
          <p:cNvGrpSpPr>
            <a:grpSpLocks/>
          </p:cNvGrpSpPr>
          <p:nvPr/>
        </p:nvGrpSpPr>
        <p:grpSpPr bwMode="auto">
          <a:xfrm>
            <a:off x="71438" y="17463"/>
            <a:ext cx="220662" cy="95250"/>
            <a:chOff x="0" y="0"/>
            <a:chExt cx="220191" cy="94804"/>
          </a:xfrm>
        </p:grpSpPr>
      </p:grpSp>
      <p:grpSp>
        <p:nvGrpSpPr>
          <p:cNvPr id="4366" name="Group 11448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4363" name="Group 11456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4360" name="Group 11464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4355" name="Group 11472"/>
          <p:cNvGrpSpPr>
            <a:grpSpLocks/>
          </p:cNvGrpSpPr>
          <p:nvPr/>
        </p:nvGrpSpPr>
        <p:grpSpPr bwMode="auto">
          <a:xfrm>
            <a:off x="114300" y="25400"/>
            <a:ext cx="138113" cy="93663"/>
            <a:chOff x="0" y="0"/>
            <a:chExt cx="137666" cy="93911"/>
          </a:xfrm>
        </p:grpSpPr>
      </p:grpSp>
      <p:grpSp>
        <p:nvGrpSpPr>
          <p:cNvPr id="4350" name="Group 11480"/>
          <p:cNvGrpSpPr>
            <a:grpSpLocks/>
          </p:cNvGrpSpPr>
          <p:nvPr/>
        </p:nvGrpSpPr>
        <p:grpSpPr bwMode="auto">
          <a:xfrm>
            <a:off x="107950" y="25400"/>
            <a:ext cx="133350" cy="93663"/>
            <a:chOff x="0" y="0"/>
            <a:chExt cx="132606" cy="94059"/>
          </a:xfrm>
        </p:grpSpPr>
      </p:grpSp>
      <p:grpSp>
        <p:nvGrpSpPr>
          <p:cNvPr id="4346" name="Group 11488"/>
          <p:cNvGrpSpPr>
            <a:grpSpLocks/>
          </p:cNvGrpSpPr>
          <p:nvPr/>
        </p:nvGrpSpPr>
        <p:grpSpPr bwMode="auto">
          <a:xfrm>
            <a:off x="130175" y="25400"/>
            <a:ext cx="131763" cy="93663"/>
            <a:chOff x="0" y="0"/>
            <a:chExt cx="131713" cy="94059"/>
          </a:xfrm>
        </p:grpSpPr>
      </p:grpSp>
      <p:grpSp>
        <p:nvGrpSpPr>
          <p:cNvPr id="4342" name="Group 11496"/>
          <p:cNvGrpSpPr>
            <a:grpSpLocks/>
          </p:cNvGrpSpPr>
          <p:nvPr/>
        </p:nvGrpSpPr>
        <p:grpSpPr bwMode="auto">
          <a:xfrm>
            <a:off x="69850" y="25400"/>
            <a:ext cx="242888" cy="93663"/>
            <a:chOff x="0" y="0"/>
            <a:chExt cx="242590" cy="93911"/>
          </a:xfrm>
        </p:grpSpPr>
      </p:grpSp>
      <p:grpSp>
        <p:nvGrpSpPr>
          <p:cNvPr id="4334" name="Group 11504"/>
          <p:cNvGrpSpPr>
            <a:grpSpLocks/>
          </p:cNvGrpSpPr>
          <p:nvPr/>
        </p:nvGrpSpPr>
        <p:grpSpPr bwMode="auto">
          <a:xfrm>
            <a:off x="127000" y="25400"/>
            <a:ext cx="252413" cy="93663"/>
            <a:chOff x="0" y="0"/>
            <a:chExt cx="252859" cy="93911"/>
          </a:xfrm>
        </p:grpSpPr>
      </p:grpSp>
      <p:grpSp>
        <p:nvGrpSpPr>
          <p:cNvPr id="4328" name="Group 11513"/>
          <p:cNvGrpSpPr>
            <a:grpSpLocks/>
          </p:cNvGrpSpPr>
          <p:nvPr/>
        </p:nvGrpSpPr>
        <p:grpSpPr bwMode="auto">
          <a:xfrm>
            <a:off x="230188" y="25400"/>
            <a:ext cx="131762" cy="93663"/>
            <a:chOff x="0" y="0"/>
            <a:chExt cx="131564" cy="94059"/>
          </a:xfrm>
        </p:grpSpPr>
      </p:grpSp>
      <p:grpSp>
        <p:nvGrpSpPr>
          <p:cNvPr id="4325" name="Group 11521"/>
          <p:cNvGrpSpPr>
            <a:grpSpLocks/>
          </p:cNvGrpSpPr>
          <p:nvPr/>
        </p:nvGrpSpPr>
        <p:grpSpPr bwMode="auto">
          <a:xfrm>
            <a:off x="136525" y="25400"/>
            <a:ext cx="128588" cy="93663"/>
            <a:chOff x="0" y="0"/>
            <a:chExt cx="128290" cy="93911"/>
          </a:xfrm>
        </p:grpSpPr>
      </p:grpSp>
      <p:grpSp>
        <p:nvGrpSpPr>
          <p:cNvPr id="4318" name="Group 11529"/>
          <p:cNvGrpSpPr>
            <a:grpSpLocks/>
          </p:cNvGrpSpPr>
          <p:nvPr/>
        </p:nvGrpSpPr>
        <p:grpSpPr bwMode="auto">
          <a:xfrm>
            <a:off x="52388" y="17463"/>
            <a:ext cx="315912" cy="96837"/>
            <a:chOff x="0" y="0"/>
            <a:chExt cx="316409" cy="96738"/>
          </a:xfrm>
        </p:grpSpPr>
      </p:grpSp>
      <p:grpSp>
        <p:nvGrpSpPr>
          <p:cNvPr id="4306" name="Group 11540"/>
          <p:cNvGrpSpPr>
            <a:grpSpLocks/>
          </p:cNvGrpSpPr>
          <p:nvPr/>
        </p:nvGrpSpPr>
        <p:grpSpPr bwMode="auto">
          <a:xfrm>
            <a:off x="52388" y="17463"/>
            <a:ext cx="347662" cy="98425"/>
            <a:chOff x="0" y="0"/>
            <a:chExt cx="348109" cy="98971"/>
          </a:xfrm>
        </p:grpSpPr>
      </p:grpSp>
      <p:grpSp>
        <p:nvGrpSpPr>
          <p:cNvPr id="4298" name="Group 11551"/>
          <p:cNvGrpSpPr>
            <a:grpSpLocks/>
          </p:cNvGrpSpPr>
          <p:nvPr/>
        </p:nvGrpSpPr>
        <p:grpSpPr bwMode="auto">
          <a:xfrm>
            <a:off x="77788" y="17463"/>
            <a:ext cx="284162" cy="96837"/>
            <a:chOff x="0" y="0"/>
            <a:chExt cx="284113" cy="96589"/>
          </a:xfrm>
        </p:grpSpPr>
      </p:grpSp>
      <p:grpSp>
        <p:nvGrpSpPr>
          <p:cNvPr id="4291" name="Group 11562"/>
          <p:cNvGrpSpPr>
            <a:grpSpLocks/>
          </p:cNvGrpSpPr>
          <p:nvPr/>
        </p:nvGrpSpPr>
        <p:grpSpPr bwMode="auto">
          <a:xfrm>
            <a:off x="71438" y="17463"/>
            <a:ext cx="204787" cy="95250"/>
            <a:chOff x="0" y="0"/>
            <a:chExt cx="205234" cy="94804"/>
          </a:xfrm>
        </p:grpSpPr>
      </p:grpSp>
      <p:grpSp>
        <p:nvGrpSpPr>
          <p:cNvPr id="4288" name="Group 11573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4285" name="Group 11581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4282" name="Group 11589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4277" name="Group 11597"/>
          <p:cNvGrpSpPr>
            <a:grpSpLocks/>
          </p:cNvGrpSpPr>
          <p:nvPr/>
        </p:nvGrpSpPr>
        <p:grpSpPr bwMode="auto">
          <a:xfrm>
            <a:off x="114300" y="25400"/>
            <a:ext cx="138113" cy="93663"/>
            <a:chOff x="0" y="0"/>
            <a:chExt cx="137666" cy="93911"/>
          </a:xfrm>
        </p:grpSpPr>
      </p:grpSp>
      <p:grpSp>
        <p:nvGrpSpPr>
          <p:cNvPr id="4273" name="Group 11605"/>
          <p:cNvGrpSpPr>
            <a:grpSpLocks/>
          </p:cNvGrpSpPr>
          <p:nvPr/>
        </p:nvGrpSpPr>
        <p:grpSpPr bwMode="auto">
          <a:xfrm>
            <a:off x="111125" y="25400"/>
            <a:ext cx="128588" cy="93663"/>
            <a:chOff x="0" y="0"/>
            <a:chExt cx="129034" cy="94059"/>
          </a:xfrm>
        </p:grpSpPr>
      </p:grpSp>
      <p:grpSp>
        <p:nvGrpSpPr>
          <p:cNvPr id="4270" name="Group 11613"/>
          <p:cNvGrpSpPr>
            <a:grpSpLocks/>
          </p:cNvGrpSpPr>
          <p:nvPr/>
        </p:nvGrpSpPr>
        <p:grpSpPr bwMode="auto">
          <a:xfrm>
            <a:off x="127000" y="25400"/>
            <a:ext cx="127000" cy="92075"/>
            <a:chOff x="0" y="0"/>
            <a:chExt cx="126802" cy="91678"/>
          </a:xfrm>
        </p:grpSpPr>
      </p:grpSp>
      <p:grpSp>
        <p:nvGrpSpPr>
          <p:cNvPr id="4263" name="Group 11621"/>
          <p:cNvGrpSpPr>
            <a:grpSpLocks/>
          </p:cNvGrpSpPr>
          <p:nvPr/>
        </p:nvGrpSpPr>
        <p:grpSpPr bwMode="auto">
          <a:xfrm>
            <a:off x="63500" y="25400"/>
            <a:ext cx="254000" cy="93663"/>
            <a:chOff x="0" y="0"/>
            <a:chExt cx="254645" cy="94059"/>
          </a:xfrm>
        </p:grpSpPr>
      </p:grpSp>
      <p:grpSp>
        <p:nvGrpSpPr>
          <p:cNvPr id="4256" name="Group 11629"/>
          <p:cNvGrpSpPr>
            <a:grpSpLocks/>
          </p:cNvGrpSpPr>
          <p:nvPr/>
        </p:nvGrpSpPr>
        <p:grpSpPr bwMode="auto">
          <a:xfrm>
            <a:off x="88900" y="25400"/>
            <a:ext cx="252413" cy="93663"/>
            <a:chOff x="0" y="0"/>
            <a:chExt cx="251966" cy="94059"/>
          </a:xfrm>
        </p:grpSpPr>
      </p:grpSp>
      <p:grpSp>
        <p:nvGrpSpPr>
          <p:cNvPr id="4251" name="Group 11638"/>
          <p:cNvGrpSpPr>
            <a:grpSpLocks/>
          </p:cNvGrpSpPr>
          <p:nvPr/>
        </p:nvGrpSpPr>
        <p:grpSpPr bwMode="auto">
          <a:xfrm>
            <a:off x="234950" y="25400"/>
            <a:ext cx="131763" cy="93663"/>
            <a:chOff x="0" y="0"/>
            <a:chExt cx="131564" cy="94059"/>
          </a:xfrm>
        </p:grpSpPr>
      </p:grpSp>
      <p:grpSp>
        <p:nvGrpSpPr>
          <p:cNvPr id="4247" name="Group 11646"/>
          <p:cNvGrpSpPr>
            <a:grpSpLocks/>
          </p:cNvGrpSpPr>
          <p:nvPr/>
        </p:nvGrpSpPr>
        <p:grpSpPr bwMode="auto">
          <a:xfrm>
            <a:off x="133350" y="25400"/>
            <a:ext cx="136525" cy="93663"/>
            <a:chOff x="0" y="0"/>
            <a:chExt cx="136475" cy="94059"/>
          </a:xfrm>
        </p:grpSpPr>
      </p:grpSp>
      <p:grpSp>
        <p:nvGrpSpPr>
          <p:cNvPr id="4238" name="Group 11654"/>
          <p:cNvGrpSpPr>
            <a:grpSpLocks/>
          </p:cNvGrpSpPr>
          <p:nvPr/>
        </p:nvGrpSpPr>
        <p:grpSpPr bwMode="auto">
          <a:xfrm>
            <a:off x="77788" y="17463"/>
            <a:ext cx="284162" cy="96837"/>
            <a:chOff x="0" y="0"/>
            <a:chExt cx="284113" cy="96589"/>
          </a:xfrm>
        </p:grpSpPr>
      </p:grpSp>
      <p:grpSp>
        <p:nvGrpSpPr>
          <p:cNvPr id="4228" name="Group 11665"/>
          <p:cNvGrpSpPr>
            <a:grpSpLocks/>
          </p:cNvGrpSpPr>
          <p:nvPr/>
        </p:nvGrpSpPr>
        <p:grpSpPr bwMode="auto">
          <a:xfrm>
            <a:off x="82550" y="17463"/>
            <a:ext cx="279400" cy="98425"/>
            <a:chOff x="0" y="0"/>
            <a:chExt cx="279797" cy="98822"/>
          </a:xfrm>
        </p:grpSpPr>
      </p:grpSp>
      <p:grpSp>
        <p:nvGrpSpPr>
          <p:cNvPr id="4218" name="Group 11676"/>
          <p:cNvGrpSpPr>
            <a:grpSpLocks/>
          </p:cNvGrpSpPr>
          <p:nvPr/>
        </p:nvGrpSpPr>
        <p:grpSpPr bwMode="auto">
          <a:xfrm>
            <a:off x="52388" y="17463"/>
            <a:ext cx="347662" cy="96837"/>
            <a:chOff x="0" y="0"/>
            <a:chExt cx="348109" cy="96589"/>
          </a:xfrm>
        </p:grpSpPr>
      </p:grpSp>
      <p:grpSp>
        <p:nvGrpSpPr>
          <p:cNvPr id="4211" name="Group 11687"/>
          <p:cNvGrpSpPr>
            <a:grpSpLocks/>
          </p:cNvGrpSpPr>
          <p:nvPr/>
        </p:nvGrpSpPr>
        <p:grpSpPr bwMode="auto">
          <a:xfrm>
            <a:off x="71438" y="17463"/>
            <a:ext cx="204787" cy="95250"/>
            <a:chOff x="0" y="0"/>
            <a:chExt cx="205234" cy="94804"/>
          </a:xfrm>
        </p:grpSpPr>
      </p:grpSp>
      <p:grpSp>
        <p:nvGrpSpPr>
          <p:cNvPr id="4205" name="Group 11698"/>
          <p:cNvGrpSpPr>
            <a:grpSpLocks/>
          </p:cNvGrpSpPr>
          <p:nvPr/>
        </p:nvGrpSpPr>
        <p:grpSpPr bwMode="auto">
          <a:xfrm>
            <a:off x="71438" y="15875"/>
            <a:ext cx="204787" cy="96838"/>
            <a:chOff x="0" y="0"/>
            <a:chExt cx="205234" cy="96589"/>
          </a:xfrm>
        </p:grpSpPr>
      </p:grpSp>
      <p:grpSp>
        <p:nvGrpSpPr>
          <p:cNvPr id="4202" name="Group 11709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4199" name="Group 11717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4194" name="Group 11725"/>
          <p:cNvGrpSpPr>
            <a:grpSpLocks/>
          </p:cNvGrpSpPr>
          <p:nvPr/>
        </p:nvGrpSpPr>
        <p:grpSpPr bwMode="auto">
          <a:xfrm>
            <a:off x="114300" y="25400"/>
            <a:ext cx="131763" cy="93663"/>
            <a:chOff x="0" y="0"/>
            <a:chExt cx="131564" cy="93911"/>
          </a:xfrm>
        </p:grpSpPr>
      </p:grpSp>
      <p:grpSp>
        <p:nvGrpSpPr>
          <p:cNvPr id="4190" name="Group 11733"/>
          <p:cNvGrpSpPr>
            <a:grpSpLocks/>
          </p:cNvGrpSpPr>
          <p:nvPr/>
        </p:nvGrpSpPr>
        <p:grpSpPr bwMode="auto">
          <a:xfrm>
            <a:off x="106363" y="25400"/>
            <a:ext cx="134937" cy="93663"/>
            <a:chOff x="0" y="0"/>
            <a:chExt cx="134541" cy="93911"/>
          </a:xfrm>
        </p:grpSpPr>
      </p:grpSp>
      <p:grpSp>
        <p:nvGrpSpPr>
          <p:cNvPr id="4187" name="Group 11741"/>
          <p:cNvGrpSpPr>
            <a:grpSpLocks/>
          </p:cNvGrpSpPr>
          <p:nvPr/>
        </p:nvGrpSpPr>
        <p:grpSpPr bwMode="auto">
          <a:xfrm>
            <a:off x="130175" y="25400"/>
            <a:ext cx="127000" cy="93663"/>
            <a:chOff x="0" y="0"/>
            <a:chExt cx="127546" cy="93911"/>
          </a:xfrm>
        </p:grpSpPr>
      </p:grpSp>
      <p:grpSp>
        <p:nvGrpSpPr>
          <p:cNvPr id="4181" name="Group 11749"/>
          <p:cNvGrpSpPr>
            <a:grpSpLocks/>
          </p:cNvGrpSpPr>
          <p:nvPr/>
        </p:nvGrpSpPr>
        <p:grpSpPr bwMode="auto">
          <a:xfrm>
            <a:off x="69850" y="25400"/>
            <a:ext cx="247650" cy="93663"/>
            <a:chOff x="0" y="0"/>
            <a:chExt cx="247204" cy="94059"/>
          </a:xfrm>
        </p:grpSpPr>
      </p:grpSp>
      <p:grpSp>
        <p:nvGrpSpPr>
          <p:cNvPr id="4174" name="Group 11757"/>
          <p:cNvGrpSpPr>
            <a:grpSpLocks/>
          </p:cNvGrpSpPr>
          <p:nvPr/>
        </p:nvGrpSpPr>
        <p:grpSpPr bwMode="auto">
          <a:xfrm>
            <a:off x="127000" y="25400"/>
            <a:ext cx="252413" cy="93663"/>
            <a:chOff x="0" y="0"/>
            <a:chExt cx="251966" cy="94059"/>
          </a:xfrm>
        </p:grpSpPr>
      </p:grpSp>
      <p:grpSp>
        <p:nvGrpSpPr>
          <p:cNvPr id="4171" name="Group 11815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4164" name="Group 11823"/>
          <p:cNvGrpSpPr>
            <a:grpSpLocks/>
          </p:cNvGrpSpPr>
          <p:nvPr/>
        </p:nvGrpSpPr>
        <p:grpSpPr bwMode="auto">
          <a:xfrm>
            <a:off x="114300" y="25400"/>
            <a:ext cx="136525" cy="93663"/>
            <a:chOff x="0" y="0"/>
            <a:chExt cx="136178" cy="94059"/>
          </a:xfrm>
        </p:grpSpPr>
      </p:grpSp>
      <p:grpSp>
        <p:nvGrpSpPr>
          <p:cNvPr id="4158" name="Group 11831"/>
          <p:cNvGrpSpPr>
            <a:grpSpLocks/>
          </p:cNvGrpSpPr>
          <p:nvPr/>
        </p:nvGrpSpPr>
        <p:grpSpPr bwMode="auto">
          <a:xfrm>
            <a:off x="107950" y="25400"/>
            <a:ext cx="138113" cy="93663"/>
            <a:chOff x="0" y="0"/>
            <a:chExt cx="137666" cy="94059"/>
          </a:xfrm>
        </p:grpSpPr>
      </p:grpSp>
      <p:grpSp>
        <p:nvGrpSpPr>
          <p:cNvPr id="4152" name="Group 11839"/>
          <p:cNvGrpSpPr>
            <a:grpSpLocks/>
          </p:cNvGrpSpPr>
          <p:nvPr/>
        </p:nvGrpSpPr>
        <p:grpSpPr bwMode="auto">
          <a:xfrm>
            <a:off x="122238" y="25400"/>
            <a:ext cx="138112" cy="93663"/>
            <a:chOff x="0" y="0"/>
            <a:chExt cx="138410" cy="94059"/>
          </a:xfrm>
        </p:grpSpPr>
      </p:grpSp>
      <p:grpSp>
        <p:nvGrpSpPr>
          <p:cNvPr id="4147" name="Group 11847"/>
          <p:cNvGrpSpPr>
            <a:grpSpLocks/>
          </p:cNvGrpSpPr>
          <p:nvPr/>
        </p:nvGrpSpPr>
        <p:grpSpPr bwMode="auto">
          <a:xfrm>
            <a:off x="69850" y="25400"/>
            <a:ext cx="241300" cy="93663"/>
            <a:chOff x="0" y="0"/>
            <a:chExt cx="241846" cy="94059"/>
          </a:xfrm>
        </p:grpSpPr>
      </p:grpSp>
      <p:grpSp>
        <p:nvGrpSpPr>
          <p:cNvPr id="4124" name="Group 11861"/>
          <p:cNvGrpSpPr>
            <a:grpSpLocks/>
          </p:cNvGrpSpPr>
          <p:nvPr/>
        </p:nvGrpSpPr>
        <p:grpSpPr bwMode="auto">
          <a:xfrm>
            <a:off x="106363" y="25400"/>
            <a:ext cx="1411287" cy="109538"/>
            <a:chOff x="0" y="0"/>
            <a:chExt cx="14114" cy="1095"/>
          </a:xfrm>
        </p:grpSpPr>
      </p:grpSp>
      <p:grpSp>
        <p:nvGrpSpPr>
          <p:cNvPr id="4121" name="Group 11918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4114" name="Group 11926"/>
          <p:cNvGrpSpPr>
            <a:grpSpLocks/>
          </p:cNvGrpSpPr>
          <p:nvPr/>
        </p:nvGrpSpPr>
        <p:grpSpPr bwMode="auto">
          <a:xfrm>
            <a:off x="114300" y="25400"/>
            <a:ext cx="136525" cy="93663"/>
            <a:chOff x="0" y="0"/>
            <a:chExt cx="136178" cy="94059"/>
          </a:xfrm>
        </p:grpSpPr>
      </p:grpSp>
      <p:grpSp>
        <p:nvGrpSpPr>
          <p:cNvPr id="4107" name="Group 11934"/>
          <p:cNvGrpSpPr>
            <a:grpSpLocks/>
          </p:cNvGrpSpPr>
          <p:nvPr/>
        </p:nvGrpSpPr>
        <p:grpSpPr bwMode="auto">
          <a:xfrm>
            <a:off x="107950" y="25400"/>
            <a:ext cx="136525" cy="93663"/>
            <a:chOff x="0" y="0"/>
            <a:chExt cx="137220" cy="94059"/>
          </a:xfrm>
        </p:grpSpPr>
      </p:grpSp>
      <p:grpSp>
        <p:nvGrpSpPr>
          <p:cNvPr id="4102" name="Group 11942"/>
          <p:cNvGrpSpPr>
            <a:grpSpLocks/>
          </p:cNvGrpSpPr>
          <p:nvPr/>
        </p:nvGrpSpPr>
        <p:grpSpPr bwMode="auto">
          <a:xfrm>
            <a:off x="122238" y="25400"/>
            <a:ext cx="133350" cy="93663"/>
            <a:chOff x="0" y="0"/>
            <a:chExt cx="134243" cy="94059"/>
          </a:xfrm>
        </p:grpSpPr>
      </p:grpSp>
      <p:grpSp>
        <p:nvGrpSpPr>
          <p:cNvPr id="4097" name="Group 11950"/>
          <p:cNvGrpSpPr>
            <a:grpSpLocks/>
          </p:cNvGrpSpPr>
          <p:nvPr/>
        </p:nvGrpSpPr>
        <p:grpSpPr bwMode="auto">
          <a:xfrm>
            <a:off x="69850" y="25400"/>
            <a:ext cx="241300" cy="93663"/>
            <a:chOff x="0" y="0"/>
            <a:chExt cx="241399" cy="94059"/>
          </a:xfrm>
        </p:grpSpPr>
      </p:grpSp>
      <p:grpSp>
        <p:nvGrpSpPr>
          <p:cNvPr id="5618" name="Group 1522"/>
          <p:cNvGrpSpPr>
            <a:grpSpLocks/>
          </p:cNvGrpSpPr>
          <p:nvPr/>
        </p:nvGrpSpPr>
        <p:grpSpPr bwMode="auto">
          <a:xfrm>
            <a:off x="617538" y="23813"/>
            <a:ext cx="433387" cy="77787"/>
            <a:chOff x="0" y="0"/>
            <a:chExt cx="433983" cy="77688"/>
          </a:xfrm>
        </p:grpSpPr>
      </p:grpSp>
      <p:grpSp>
        <p:nvGrpSpPr>
          <p:cNvPr id="5610" name="Group 1514"/>
          <p:cNvGrpSpPr>
            <a:grpSpLocks/>
          </p:cNvGrpSpPr>
          <p:nvPr/>
        </p:nvGrpSpPr>
        <p:grpSpPr bwMode="auto">
          <a:xfrm>
            <a:off x="152400" y="23813"/>
            <a:ext cx="288925" cy="76200"/>
            <a:chOff x="0" y="0"/>
            <a:chExt cx="289024" cy="77093"/>
          </a:xfrm>
        </p:grpSpPr>
      </p:grpSp>
      <p:grpSp>
        <p:nvGrpSpPr>
          <p:cNvPr id="5600" name="Group 1504"/>
          <p:cNvGrpSpPr>
            <a:grpSpLocks/>
          </p:cNvGrpSpPr>
          <p:nvPr/>
        </p:nvGrpSpPr>
        <p:grpSpPr bwMode="auto">
          <a:xfrm>
            <a:off x="57150" y="23813"/>
            <a:ext cx="290513" cy="76200"/>
            <a:chOff x="0" y="0"/>
            <a:chExt cx="291108" cy="77093"/>
          </a:xfrm>
        </p:grpSpPr>
      </p:grpSp>
      <p:grpSp>
        <p:nvGrpSpPr>
          <p:cNvPr id="5590" name="Group 1494"/>
          <p:cNvGrpSpPr>
            <a:grpSpLocks/>
          </p:cNvGrpSpPr>
          <p:nvPr/>
        </p:nvGrpSpPr>
        <p:grpSpPr bwMode="auto">
          <a:xfrm>
            <a:off x="66675" y="23813"/>
            <a:ext cx="315913" cy="77787"/>
            <a:chOff x="0" y="0"/>
            <a:chExt cx="315367" cy="77688"/>
          </a:xfrm>
        </p:grpSpPr>
      </p:grpSp>
      <p:grpSp>
        <p:nvGrpSpPr>
          <p:cNvPr id="5581" name="Group 1485"/>
          <p:cNvGrpSpPr>
            <a:grpSpLocks/>
          </p:cNvGrpSpPr>
          <p:nvPr/>
        </p:nvGrpSpPr>
        <p:grpSpPr bwMode="auto">
          <a:xfrm>
            <a:off x="66675" y="23813"/>
            <a:ext cx="315913" cy="76200"/>
            <a:chOff x="0" y="0"/>
            <a:chExt cx="315367" cy="77093"/>
          </a:xfrm>
        </p:grpSpPr>
      </p:grpSp>
      <p:grpSp>
        <p:nvGrpSpPr>
          <p:cNvPr id="5571" name="Group 1475"/>
          <p:cNvGrpSpPr>
            <a:grpSpLocks/>
          </p:cNvGrpSpPr>
          <p:nvPr/>
        </p:nvGrpSpPr>
        <p:grpSpPr bwMode="auto">
          <a:xfrm>
            <a:off x="66675" y="22225"/>
            <a:ext cx="315913" cy="79375"/>
            <a:chOff x="0" y="0"/>
            <a:chExt cx="315367" cy="79623"/>
          </a:xfrm>
        </p:grpSpPr>
      </p:grpSp>
      <p:grpSp>
        <p:nvGrpSpPr>
          <p:cNvPr id="5565" name="Group 1469"/>
          <p:cNvGrpSpPr>
            <a:grpSpLocks/>
          </p:cNvGrpSpPr>
          <p:nvPr/>
        </p:nvGrpSpPr>
        <p:grpSpPr bwMode="auto">
          <a:xfrm>
            <a:off x="42863" y="22225"/>
            <a:ext cx="257175" cy="79375"/>
            <a:chOff x="0" y="0"/>
            <a:chExt cx="257919" cy="78879"/>
          </a:xfrm>
        </p:grpSpPr>
      </p:grpSp>
      <p:grpSp>
        <p:nvGrpSpPr>
          <p:cNvPr id="5559" name="Group 1463"/>
          <p:cNvGrpSpPr>
            <a:grpSpLocks/>
          </p:cNvGrpSpPr>
          <p:nvPr/>
        </p:nvGrpSpPr>
        <p:grpSpPr bwMode="auto">
          <a:xfrm>
            <a:off x="119063" y="23813"/>
            <a:ext cx="173037" cy="90487"/>
            <a:chOff x="0" y="0"/>
            <a:chExt cx="172492" cy="90934"/>
          </a:xfrm>
        </p:grpSpPr>
      </p:grpSp>
      <p:grpSp>
        <p:nvGrpSpPr>
          <p:cNvPr id="5553" name="Group 1457"/>
          <p:cNvGrpSpPr>
            <a:grpSpLocks/>
          </p:cNvGrpSpPr>
          <p:nvPr/>
        </p:nvGrpSpPr>
        <p:grpSpPr bwMode="auto">
          <a:xfrm>
            <a:off x="100013" y="22225"/>
            <a:ext cx="195262" cy="79375"/>
            <a:chOff x="0" y="0"/>
            <a:chExt cx="194667" cy="79474"/>
          </a:xfrm>
        </p:grpSpPr>
      </p:grpSp>
      <p:grpSp>
        <p:nvGrpSpPr>
          <p:cNvPr id="5537" name="Group 1441"/>
          <p:cNvGrpSpPr>
            <a:grpSpLocks/>
          </p:cNvGrpSpPr>
          <p:nvPr/>
        </p:nvGrpSpPr>
        <p:grpSpPr bwMode="auto">
          <a:xfrm>
            <a:off x="36513" y="19050"/>
            <a:ext cx="360362" cy="187325"/>
            <a:chOff x="0" y="0"/>
            <a:chExt cx="360908" cy="186779"/>
          </a:xfrm>
        </p:grpSpPr>
      </p:grpSp>
      <p:grpSp>
        <p:nvGrpSpPr>
          <p:cNvPr id="5532" name="Group 1436"/>
          <p:cNvGrpSpPr>
            <a:grpSpLocks/>
          </p:cNvGrpSpPr>
          <p:nvPr/>
        </p:nvGrpSpPr>
        <p:grpSpPr bwMode="auto">
          <a:xfrm>
            <a:off x="26988" y="17463"/>
            <a:ext cx="215900" cy="88900"/>
            <a:chOff x="0" y="0"/>
            <a:chExt cx="215652" cy="89148"/>
          </a:xfrm>
        </p:grpSpPr>
      </p:grpSp>
      <p:grpSp>
        <p:nvGrpSpPr>
          <p:cNvPr id="5525" name="Group 1429"/>
          <p:cNvGrpSpPr>
            <a:grpSpLocks/>
          </p:cNvGrpSpPr>
          <p:nvPr/>
        </p:nvGrpSpPr>
        <p:grpSpPr bwMode="auto">
          <a:xfrm>
            <a:off x="38100" y="17463"/>
            <a:ext cx="190500" cy="88900"/>
            <a:chOff x="0" y="0"/>
            <a:chExt cx="190202" cy="89148"/>
          </a:xfrm>
        </p:grpSpPr>
      </p:grpSp>
      <p:grpSp>
        <p:nvGrpSpPr>
          <p:cNvPr id="5520" name="Group 1424"/>
          <p:cNvGrpSpPr>
            <a:grpSpLocks/>
          </p:cNvGrpSpPr>
          <p:nvPr/>
        </p:nvGrpSpPr>
        <p:grpSpPr bwMode="auto">
          <a:xfrm>
            <a:off x="19050" y="15875"/>
            <a:ext cx="228600" cy="79375"/>
            <a:chOff x="0" y="0"/>
            <a:chExt cx="228451" cy="79474"/>
          </a:xfrm>
        </p:grpSpPr>
      </p:grpSp>
      <p:grpSp>
        <p:nvGrpSpPr>
          <p:cNvPr id="5516" name="Group 1420"/>
          <p:cNvGrpSpPr>
            <a:grpSpLocks/>
          </p:cNvGrpSpPr>
          <p:nvPr/>
        </p:nvGrpSpPr>
        <p:grpSpPr bwMode="auto">
          <a:xfrm>
            <a:off x="123825" y="22225"/>
            <a:ext cx="136525" cy="98425"/>
            <a:chOff x="0" y="0"/>
            <a:chExt cx="136178" cy="97780"/>
          </a:xfrm>
        </p:grpSpPr>
      </p:grpSp>
      <p:grpSp>
        <p:nvGrpSpPr>
          <p:cNvPr id="5510" name="Group 1414"/>
          <p:cNvGrpSpPr>
            <a:grpSpLocks/>
          </p:cNvGrpSpPr>
          <p:nvPr/>
        </p:nvGrpSpPr>
        <p:grpSpPr bwMode="auto">
          <a:xfrm>
            <a:off x="87313" y="22225"/>
            <a:ext cx="254000" cy="98425"/>
            <a:chOff x="0" y="0"/>
            <a:chExt cx="253603" cy="97780"/>
          </a:xfrm>
        </p:grpSpPr>
      </p:grpSp>
      <p:grpSp>
        <p:nvGrpSpPr>
          <p:cNvPr id="5497" name="Group 1401"/>
          <p:cNvGrpSpPr>
            <a:grpSpLocks/>
          </p:cNvGrpSpPr>
          <p:nvPr/>
        </p:nvGrpSpPr>
        <p:grpSpPr bwMode="auto">
          <a:xfrm>
            <a:off x="101600" y="28575"/>
            <a:ext cx="574675" cy="88900"/>
            <a:chOff x="0" y="0"/>
            <a:chExt cx="5740" cy="894"/>
          </a:xfrm>
        </p:grpSpPr>
      </p:grpSp>
      <p:grpSp>
        <p:nvGrpSpPr>
          <p:cNvPr id="5476" name="Group 1380"/>
          <p:cNvGrpSpPr>
            <a:grpSpLocks/>
          </p:cNvGrpSpPr>
          <p:nvPr/>
        </p:nvGrpSpPr>
        <p:grpSpPr bwMode="auto">
          <a:xfrm>
            <a:off x="111125" y="25400"/>
            <a:ext cx="835025" cy="93663"/>
            <a:chOff x="0" y="0"/>
            <a:chExt cx="8346" cy="939"/>
          </a:xfrm>
        </p:grpSpPr>
      </p:grpSp>
      <p:grpSp>
        <p:nvGrpSpPr>
          <p:cNvPr id="5471" name="Group 1375"/>
          <p:cNvGrpSpPr>
            <a:grpSpLocks/>
          </p:cNvGrpSpPr>
          <p:nvPr/>
        </p:nvGrpSpPr>
        <p:grpSpPr bwMode="auto">
          <a:xfrm>
            <a:off x="225425" y="25400"/>
            <a:ext cx="149225" cy="93663"/>
            <a:chOff x="0" y="0"/>
            <a:chExt cx="149572" cy="94059"/>
          </a:xfrm>
        </p:grpSpPr>
      </p:grpSp>
      <p:grpSp>
        <p:nvGrpSpPr>
          <p:cNvPr id="5467" name="Group 1371"/>
          <p:cNvGrpSpPr>
            <a:grpSpLocks/>
          </p:cNvGrpSpPr>
          <p:nvPr/>
        </p:nvGrpSpPr>
        <p:grpSpPr bwMode="auto">
          <a:xfrm>
            <a:off x="136525" y="25400"/>
            <a:ext cx="133350" cy="93663"/>
            <a:chOff x="0" y="0"/>
            <a:chExt cx="134094" cy="93911"/>
          </a:xfrm>
        </p:grpSpPr>
      </p:grpSp>
      <p:grpSp>
        <p:nvGrpSpPr>
          <p:cNvPr id="5457" name="Group 1361"/>
          <p:cNvGrpSpPr>
            <a:grpSpLocks/>
          </p:cNvGrpSpPr>
          <p:nvPr/>
        </p:nvGrpSpPr>
        <p:grpSpPr bwMode="auto">
          <a:xfrm>
            <a:off x="84138" y="17463"/>
            <a:ext cx="292100" cy="98425"/>
            <a:chOff x="0" y="0"/>
            <a:chExt cx="292819" cy="98822"/>
          </a:xfrm>
        </p:grpSpPr>
      </p:grpSp>
      <p:grpSp>
        <p:nvGrpSpPr>
          <p:cNvPr id="5445" name="Group 1349"/>
          <p:cNvGrpSpPr>
            <a:grpSpLocks/>
          </p:cNvGrpSpPr>
          <p:nvPr/>
        </p:nvGrpSpPr>
        <p:grpSpPr bwMode="auto">
          <a:xfrm>
            <a:off x="52388" y="17463"/>
            <a:ext cx="363537" cy="98425"/>
            <a:chOff x="0" y="0"/>
            <a:chExt cx="363066" cy="98822"/>
          </a:xfrm>
        </p:grpSpPr>
      </p:grpSp>
      <p:grpSp>
        <p:nvGrpSpPr>
          <p:cNvPr id="5434" name="Group 1338"/>
          <p:cNvGrpSpPr>
            <a:grpSpLocks/>
          </p:cNvGrpSpPr>
          <p:nvPr/>
        </p:nvGrpSpPr>
        <p:grpSpPr bwMode="auto">
          <a:xfrm>
            <a:off x="52388" y="17463"/>
            <a:ext cx="363537" cy="98425"/>
            <a:chOff x="0" y="0"/>
            <a:chExt cx="363066" cy="98822"/>
          </a:xfrm>
        </p:grpSpPr>
      </p:grpSp>
      <p:grpSp>
        <p:nvGrpSpPr>
          <p:cNvPr id="5425" name="Group 1329"/>
          <p:cNvGrpSpPr>
            <a:grpSpLocks/>
          </p:cNvGrpSpPr>
          <p:nvPr/>
        </p:nvGrpSpPr>
        <p:grpSpPr bwMode="auto">
          <a:xfrm>
            <a:off x="71438" y="17463"/>
            <a:ext cx="220662" cy="95250"/>
            <a:chOff x="0" y="0"/>
            <a:chExt cx="220191" cy="94804"/>
          </a:xfrm>
        </p:grpSpPr>
      </p:grpSp>
      <p:grpSp>
        <p:nvGrpSpPr>
          <p:cNvPr id="5422" name="Group 1326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5419" name="Group 1323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5416" name="Group 1320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5411" name="Group 1315"/>
          <p:cNvGrpSpPr>
            <a:grpSpLocks/>
          </p:cNvGrpSpPr>
          <p:nvPr/>
        </p:nvGrpSpPr>
        <p:grpSpPr bwMode="auto">
          <a:xfrm>
            <a:off x="114300" y="25400"/>
            <a:ext cx="138113" cy="93663"/>
            <a:chOff x="0" y="0"/>
            <a:chExt cx="137666" cy="93911"/>
          </a:xfrm>
        </p:grpSpPr>
      </p:grpSp>
      <p:grpSp>
        <p:nvGrpSpPr>
          <p:cNvPr id="5406" name="Group 1310"/>
          <p:cNvGrpSpPr>
            <a:grpSpLocks/>
          </p:cNvGrpSpPr>
          <p:nvPr/>
        </p:nvGrpSpPr>
        <p:grpSpPr bwMode="auto">
          <a:xfrm>
            <a:off x="107950" y="25400"/>
            <a:ext cx="133350" cy="93663"/>
            <a:chOff x="0" y="0"/>
            <a:chExt cx="132606" cy="94059"/>
          </a:xfrm>
        </p:grpSpPr>
      </p:grpSp>
      <p:grpSp>
        <p:nvGrpSpPr>
          <p:cNvPr id="5403" name="Group 1307"/>
          <p:cNvGrpSpPr>
            <a:grpSpLocks/>
          </p:cNvGrpSpPr>
          <p:nvPr/>
        </p:nvGrpSpPr>
        <p:grpSpPr bwMode="auto">
          <a:xfrm>
            <a:off x="130175" y="28575"/>
            <a:ext cx="131763" cy="92075"/>
            <a:chOff x="0" y="0"/>
            <a:chExt cx="132011" cy="91678"/>
          </a:xfrm>
        </p:grpSpPr>
      </p:grpSp>
      <p:grpSp>
        <p:nvGrpSpPr>
          <p:cNvPr id="5400" name="Group 1304"/>
          <p:cNvGrpSpPr>
            <a:grpSpLocks/>
          </p:cNvGrpSpPr>
          <p:nvPr/>
        </p:nvGrpSpPr>
        <p:grpSpPr bwMode="auto">
          <a:xfrm>
            <a:off x="107950" y="25400"/>
            <a:ext cx="173038" cy="93663"/>
            <a:chOff x="0" y="0"/>
            <a:chExt cx="172492" cy="93911"/>
          </a:xfrm>
        </p:grpSpPr>
      </p:grpSp>
      <p:grpSp>
        <p:nvGrpSpPr>
          <p:cNvPr id="5394" name="Group 1298"/>
          <p:cNvGrpSpPr>
            <a:grpSpLocks/>
          </p:cNvGrpSpPr>
          <p:nvPr/>
        </p:nvGrpSpPr>
        <p:grpSpPr bwMode="auto">
          <a:xfrm>
            <a:off x="127000" y="25400"/>
            <a:ext cx="254000" cy="93663"/>
            <a:chOff x="0" y="0"/>
            <a:chExt cx="253157" cy="94059"/>
          </a:xfrm>
        </p:grpSpPr>
      </p:grpSp>
      <p:grpSp>
        <p:nvGrpSpPr>
          <p:cNvPr id="5388" name="Group 1292"/>
          <p:cNvGrpSpPr>
            <a:grpSpLocks/>
          </p:cNvGrpSpPr>
          <p:nvPr/>
        </p:nvGrpSpPr>
        <p:grpSpPr bwMode="auto">
          <a:xfrm>
            <a:off x="230188" y="25400"/>
            <a:ext cx="131762" cy="93663"/>
            <a:chOff x="0" y="0"/>
            <a:chExt cx="131564" cy="94059"/>
          </a:xfrm>
        </p:grpSpPr>
      </p:grpSp>
      <p:grpSp>
        <p:nvGrpSpPr>
          <p:cNvPr id="5385" name="Group 1289"/>
          <p:cNvGrpSpPr>
            <a:grpSpLocks/>
          </p:cNvGrpSpPr>
          <p:nvPr/>
        </p:nvGrpSpPr>
        <p:grpSpPr bwMode="auto">
          <a:xfrm>
            <a:off x="136525" y="25400"/>
            <a:ext cx="128588" cy="93663"/>
            <a:chOff x="0" y="0"/>
            <a:chExt cx="128290" cy="93911"/>
          </a:xfrm>
        </p:grpSpPr>
      </p:grpSp>
      <p:grpSp>
        <p:nvGrpSpPr>
          <p:cNvPr id="5378" name="Group 1282"/>
          <p:cNvGrpSpPr>
            <a:grpSpLocks/>
          </p:cNvGrpSpPr>
          <p:nvPr/>
        </p:nvGrpSpPr>
        <p:grpSpPr bwMode="auto">
          <a:xfrm>
            <a:off x="52388" y="17463"/>
            <a:ext cx="315912" cy="96837"/>
            <a:chOff x="0" y="0"/>
            <a:chExt cx="316409" cy="96738"/>
          </a:xfrm>
        </p:grpSpPr>
      </p:grpSp>
      <p:grpSp>
        <p:nvGrpSpPr>
          <p:cNvPr id="5370" name="Group 1274"/>
          <p:cNvGrpSpPr>
            <a:grpSpLocks/>
          </p:cNvGrpSpPr>
          <p:nvPr/>
        </p:nvGrpSpPr>
        <p:grpSpPr bwMode="auto">
          <a:xfrm>
            <a:off x="52388" y="17463"/>
            <a:ext cx="347662" cy="96837"/>
            <a:chOff x="0" y="0"/>
            <a:chExt cx="348109" cy="96589"/>
          </a:xfrm>
        </p:grpSpPr>
      </p:grpSp>
      <p:grpSp>
        <p:nvGrpSpPr>
          <p:cNvPr id="5362" name="Group 1266"/>
          <p:cNvGrpSpPr>
            <a:grpSpLocks/>
          </p:cNvGrpSpPr>
          <p:nvPr/>
        </p:nvGrpSpPr>
        <p:grpSpPr bwMode="auto">
          <a:xfrm>
            <a:off x="77788" y="17463"/>
            <a:ext cx="284162" cy="96837"/>
            <a:chOff x="0" y="0"/>
            <a:chExt cx="284113" cy="96589"/>
          </a:xfrm>
        </p:grpSpPr>
      </p:grpSp>
      <p:grpSp>
        <p:nvGrpSpPr>
          <p:cNvPr id="5359" name="Group 1263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5356" name="Group 1260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5353" name="Group 1257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5350" name="Group 1254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5344" name="Group 1248"/>
          <p:cNvGrpSpPr>
            <a:grpSpLocks/>
          </p:cNvGrpSpPr>
          <p:nvPr/>
        </p:nvGrpSpPr>
        <p:grpSpPr bwMode="auto">
          <a:xfrm>
            <a:off x="85725" y="25400"/>
            <a:ext cx="204788" cy="93663"/>
            <a:chOff x="0" y="0"/>
            <a:chExt cx="204341" cy="93911"/>
          </a:xfrm>
        </p:grpSpPr>
      </p:grpSp>
      <p:grpSp>
        <p:nvGrpSpPr>
          <p:cNvPr id="5339" name="Group 1243"/>
          <p:cNvGrpSpPr>
            <a:grpSpLocks/>
          </p:cNvGrpSpPr>
          <p:nvPr/>
        </p:nvGrpSpPr>
        <p:grpSpPr bwMode="auto">
          <a:xfrm>
            <a:off x="111125" y="25400"/>
            <a:ext cx="136525" cy="93663"/>
            <a:chOff x="0" y="0"/>
            <a:chExt cx="136029" cy="94059"/>
          </a:xfrm>
        </p:grpSpPr>
      </p:grpSp>
      <p:grpSp>
        <p:nvGrpSpPr>
          <p:cNvPr id="5335" name="Group 1239"/>
          <p:cNvGrpSpPr>
            <a:grpSpLocks/>
          </p:cNvGrpSpPr>
          <p:nvPr/>
        </p:nvGrpSpPr>
        <p:grpSpPr bwMode="auto">
          <a:xfrm>
            <a:off x="127000" y="28575"/>
            <a:ext cx="133350" cy="88900"/>
            <a:chOff x="0" y="0"/>
            <a:chExt cx="132606" cy="89446"/>
          </a:xfrm>
        </p:grpSpPr>
      </p:grpSp>
      <p:grpSp>
        <p:nvGrpSpPr>
          <p:cNvPr id="5328" name="Group 1232"/>
          <p:cNvGrpSpPr>
            <a:grpSpLocks/>
          </p:cNvGrpSpPr>
          <p:nvPr/>
        </p:nvGrpSpPr>
        <p:grpSpPr bwMode="auto">
          <a:xfrm>
            <a:off x="63500" y="25400"/>
            <a:ext cx="254000" cy="92075"/>
            <a:chOff x="0" y="0"/>
            <a:chExt cx="253901" cy="91678"/>
          </a:xfrm>
        </p:grpSpPr>
      </p:grpSp>
      <p:grpSp>
        <p:nvGrpSpPr>
          <p:cNvPr id="5321" name="Group 1225"/>
          <p:cNvGrpSpPr>
            <a:grpSpLocks/>
          </p:cNvGrpSpPr>
          <p:nvPr/>
        </p:nvGrpSpPr>
        <p:grpSpPr bwMode="auto">
          <a:xfrm>
            <a:off x="88900" y="25400"/>
            <a:ext cx="252413" cy="93663"/>
            <a:chOff x="0" y="0"/>
            <a:chExt cx="251966" cy="94059"/>
          </a:xfrm>
        </p:grpSpPr>
      </p:grpSp>
      <p:grpSp>
        <p:nvGrpSpPr>
          <p:cNvPr id="5316" name="Group 1220"/>
          <p:cNvGrpSpPr>
            <a:grpSpLocks/>
          </p:cNvGrpSpPr>
          <p:nvPr/>
        </p:nvGrpSpPr>
        <p:grpSpPr bwMode="auto">
          <a:xfrm>
            <a:off x="234950" y="25400"/>
            <a:ext cx="131763" cy="93663"/>
            <a:chOff x="0" y="0"/>
            <a:chExt cx="131564" cy="94059"/>
          </a:xfrm>
        </p:grpSpPr>
      </p:grpSp>
      <p:grpSp>
        <p:nvGrpSpPr>
          <p:cNvPr id="5312" name="Group 1216"/>
          <p:cNvGrpSpPr>
            <a:grpSpLocks/>
          </p:cNvGrpSpPr>
          <p:nvPr/>
        </p:nvGrpSpPr>
        <p:grpSpPr bwMode="auto">
          <a:xfrm>
            <a:off x="133350" y="25400"/>
            <a:ext cx="136525" cy="93663"/>
            <a:chOff x="0" y="0"/>
            <a:chExt cx="136475" cy="94059"/>
          </a:xfrm>
        </p:grpSpPr>
      </p:grpSp>
      <p:grpSp>
        <p:nvGrpSpPr>
          <p:cNvPr id="5304" name="Group 1208"/>
          <p:cNvGrpSpPr>
            <a:grpSpLocks/>
          </p:cNvGrpSpPr>
          <p:nvPr/>
        </p:nvGrpSpPr>
        <p:grpSpPr bwMode="auto">
          <a:xfrm>
            <a:off x="85725" y="17463"/>
            <a:ext cx="276225" cy="98425"/>
            <a:chOff x="0" y="0"/>
            <a:chExt cx="275481" cy="98971"/>
          </a:xfrm>
        </p:grpSpPr>
      </p:grpSp>
      <p:grpSp>
        <p:nvGrpSpPr>
          <p:cNvPr id="5296" name="Group 1200"/>
          <p:cNvGrpSpPr>
            <a:grpSpLocks/>
          </p:cNvGrpSpPr>
          <p:nvPr/>
        </p:nvGrpSpPr>
        <p:grpSpPr bwMode="auto">
          <a:xfrm>
            <a:off x="52388" y="17463"/>
            <a:ext cx="315912" cy="98425"/>
            <a:chOff x="0" y="0"/>
            <a:chExt cx="316409" cy="98971"/>
          </a:xfrm>
        </p:grpSpPr>
      </p:grpSp>
      <p:grpSp>
        <p:nvGrpSpPr>
          <p:cNvPr id="5286" name="Group 1190"/>
          <p:cNvGrpSpPr>
            <a:grpSpLocks/>
          </p:cNvGrpSpPr>
          <p:nvPr/>
        </p:nvGrpSpPr>
        <p:grpSpPr bwMode="auto">
          <a:xfrm>
            <a:off x="52388" y="17463"/>
            <a:ext cx="347662" cy="96837"/>
            <a:chOff x="0" y="0"/>
            <a:chExt cx="348109" cy="96589"/>
          </a:xfrm>
        </p:grpSpPr>
      </p:grpSp>
      <p:grpSp>
        <p:nvGrpSpPr>
          <p:cNvPr id="5279" name="Group 1183"/>
          <p:cNvGrpSpPr>
            <a:grpSpLocks/>
          </p:cNvGrpSpPr>
          <p:nvPr/>
        </p:nvGrpSpPr>
        <p:grpSpPr bwMode="auto">
          <a:xfrm>
            <a:off x="71438" y="17463"/>
            <a:ext cx="204787" cy="95250"/>
            <a:chOff x="0" y="0"/>
            <a:chExt cx="205234" cy="94804"/>
          </a:xfrm>
        </p:grpSpPr>
      </p:grpSp>
      <p:grpSp>
        <p:nvGrpSpPr>
          <p:cNvPr id="5273" name="Group 1177"/>
          <p:cNvGrpSpPr>
            <a:grpSpLocks/>
          </p:cNvGrpSpPr>
          <p:nvPr/>
        </p:nvGrpSpPr>
        <p:grpSpPr bwMode="auto">
          <a:xfrm>
            <a:off x="71438" y="15875"/>
            <a:ext cx="204787" cy="96838"/>
            <a:chOff x="0" y="0"/>
            <a:chExt cx="205234" cy="96589"/>
          </a:xfrm>
        </p:grpSpPr>
      </p:grpSp>
      <p:grpSp>
        <p:nvGrpSpPr>
          <p:cNvPr id="5270" name="Group 1174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5267" name="Group 1171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5262" name="Group 1166"/>
          <p:cNvGrpSpPr>
            <a:grpSpLocks/>
          </p:cNvGrpSpPr>
          <p:nvPr/>
        </p:nvGrpSpPr>
        <p:grpSpPr bwMode="auto">
          <a:xfrm>
            <a:off x="114300" y="25400"/>
            <a:ext cx="131763" cy="93663"/>
            <a:chOff x="0" y="0"/>
            <a:chExt cx="131564" cy="93911"/>
          </a:xfrm>
        </p:grpSpPr>
      </p:grpSp>
      <p:grpSp>
        <p:nvGrpSpPr>
          <p:cNvPr id="5258" name="Group 1162"/>
          <p:cNvGrpSpPr>
            <a:grpSpLocks/>
          </p:cNvGrpSpPr>
          <p:nvPr/>
        </p:nvGrpSpPr>
        <p:grpSpPr bwMode="auto">
          <a:xfrm>
            <a:off x="114300" y="28575"/>
            <a:ext cx="130175" cy="92075"/>
            <a:chOff x="0" y="0"/>
            <a:chExt cx="130969" cy="91678"/>
          </a:xfrm>
        </p:grpSpPr>
      </p:grpSp>
      <p:grpSp>
        <p:nvGrpSpPr>
          <p:cNvPr id="5253" name="Group 1157"/>
          <p:cNvGrpSpPr>
            <a:grpSpLocks/>
          </p:cNvGrpSpPr>
          <p:nvPr/>
        </p:nvGrpSpPr>
        <p:grpSpPr bwMode="auto">
          <a:xfrm>
            <a:off x="130175" y="25400"/>
            <a:ext cx="130175" cy="93663"/>
            <a:chOff x="0" y="0"/>
            <a:chExt cx="130522" cy="94059"/>
          </a:xfrm>
        </p:grpSpPr>
      </p:grpSp>
      <p:grpSp>
        <p:nvGrpSpPr>
          <p:cNvPr id="5250" name="Group 1154"/>
          <p:cNvGrpSpPr>
            <a:grpSpLocks/>
          </p:cNvGrpSpPr>
          <p:nvPr/>
        </p:nvGrpSpPr>
        <p:grpSpPr bwMode="auto">
          <a:xfrm>
            <a:off x="107950" y="25400"/>
            <a:ext cx="173038" cy="93663"/>
            <a:chOff x="0" y="0"/>
            <a:chExt cx="172492" cy="93911"/>
          </a:xfrm>
        </p:grpSpPr>
      </p:grpSp>
      <p:grpSp>
        <p:nvGrpSpPr>
          <p:cNvPr id="5244" name="Group 1148"/>
          <p:cNvGrpSpPr>
            <a:grpSpLocks/>
          </p:cNvGrpSpPr>
          <p:nvPr/>
        </p:nvGrpSpPr>
        <p:grpSpPr bwMode="auto">
          <a:xfrm>
            <a:off x="127000" y="25400"/>
            <a:ext cx="254000" cy="93663"/>
            <a:chOff x="0" y="0"/>
            <a:chExt cx="253157" cy="94059"/>
          </a:xfrm>
        </p:grpSpPr>
      </p:grpSp>
      <p:grpSp>
        <p:nvGrpSpPr>
          <p:cNvPr id="5241" name="Group 1145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5236" name="Group 1140"/>
          <p:cNvGrpSpPr>
            <a:grpSpLocks/>
          </p:cNvGrpSpPr>
          <p:nvPr/>
        </p:nvGrpSpPr>
        <p:grpSpPr bwMode="auto">
          <a:xfrm>
            <a:off x="114300" y="25400"/>
            <a:ext cx="138113" cy="93663"/>
            <a:chOff x="0" y="0"/>
            <a:chExt cx="137666" cy="93911"/>
          </a:xfrm>
        </p:grpSpPr>
      </p:grpSp>
      <p:grpSp>
        <p:nvGrpSpPr>
          <p:cNvPr id="5230" name="Group 1134"/>
          <p:cNvGrpSpPr>
            <a:grpSpLocks/>
          </p:cNvGrpSpPr>
          <p:nvPr/>
        </p:nvGrpSpPr>
        <p:grpSpPr bwMode="auto">
          <a:xfrm>
            <a:off x="107950" y="25400"/>
            <a:ext cx="138113" cy="93663"/>
            <a:chOff x="0" y="0"/>
            <a:chExt cx="138410" cy="94059"/>
          </a:xfrm>
        </p:grpSpPr>
      </p:grpSp>
      <p:grpSp>
        <p:nvGrpSpPr>
          <p:cNvPr id="5225" name="Group 1129"/>
          <p:cNvGrpSpPr>
            <a:grpSpLocks/>
          </p:cNvGrpSpPr>
          <p:nvPr/>
        </p:nvGrpSpPr>
        <p:grpSpPr bwMode="auto">
          <a:xfrm>
            <a:off x="122238" y="25400"/>
            <a:ext cx="131762" cy="93663"/>
            <a:chOff x="0" y="0"/>
            <a:chExt cx="131862" cy="94059"/>
          </a:xfrm>
        </p:grpSpPr>
      </p:grpSp>
      <p:grpSp>
        <p:nvGrpSpPr>
          <p:cNvPr id="5219" name="Group 1123"/>
          <p:cNvGrpSpPr>
            <a:grpSpLocks/>
          </p:cNvGrpSpPr>
          <p:nvPr/>
        </p:nvGrpSpPr>
        <p:grpSpPr bwMode="auto">
          <a:xfrm>
            <a:off x="69850" y="25400"/>
            <a:ext cx="247650" cy="93663"/>
            <a:chOff x="0" y="0"/>
            <a:chExt cx="248394" cy="94059"/>
          </a:xfrm>
        </p:grpSpPr>
      </p:grpSp>
      <p:grpSp>
        <p:nvGrpSpPr>
          <p:cNvPr id="5206" name="Group 1110"/>
          <p:cNvGrpSpPr>
            <a:grpSpLocks/>
          </p:cNvGrpSpPr>
          <p:nvPr/>
        </p:nvGrpSpPr>
        <p:grpSpPr bwMode="auto">
          <a:xfrm>
            <a:off x="111125" y="25400"/>
            <a:ext cx="755650" cy="93663"/>
            <a:chOff x="0" y="0"/>
            <a:chExt cx="7553" cy="939"/>
          </a:xfrm>
        </p:grpSpPr>
      </p:grpSp>
      <p:grpSp>
        <p:nvGrpSpPr>
          <p:cNvPr id="5185" name="Group 1089"/>
          <p:cNvGrpSpPr>
            <a:grpSpLocks/>
          </p:cNvGrpSpPr>
          <p:nvPr/>
        </p:nvGrpSpPr>
        <p:grpSpPr bwMode="auto">
          <a:xfrm>
            <a:off x="111125" y="25400"/>
            <a:ext cx="835025" cy="93663"/>
            <a:chOff x="0" y="0"/>
            <a:chExt cx="8346" cy="939"/>
          </a:xfrm>
        </p:grpSpPr>
      </p:grpSp>
      <p:grpSp>
        <p:nvGrpSpPr>
          <p:cNvPr id="5180" name="Group 1084"/>
          <p:cNvGrpSpPr>
            <a:grpSpLocks/>
          </p:cNvGrpSpPr>
          <p:nvPr/>
        </p:nvGrpSpPr>
        <p:grpSpPr bwMode="auto">
          <a:xfrm>
            <a:off x="225425" y="25400"/>
            <a:ext cx="149225" cy="93663"/>
            <a:chOff x="0" y="0"/>
            <a:chExt cx="149572" cy="94059"/>
          </a:xfrm>
        </p:grpSpPr>
      </p:grpSp>
      <p:grpSp>
        <p:nvGrpSpPr>
          <p:cNvPr id="5176" name="Group 1080"/>
          <p:cNvGrpSpPr>
            <a:grpSpLocks/>
          </p:cNvGrpSpPr>
          <p:nvPr/>
        </p:nvGrpSpPr>
        <p:grpSpPr bwMode="auto">
          <a:xfrm>
            <a:off x="136525" y="25400"/>
            <a:ext cx="133350" cy="93663"/>
            <a:chOff x="0" y="0"/>
            <a:chExt cx="134094" cy="93911"/>
          </a:xfrm>
        </p:grpSpPr>
      </p:grpSp>
      <p:grpSp>
        <p:nvGrpSpPr>
          <p:cNvPr id="5166" name="Group 1070"/>
          <p:cNvGrpSpPr>
            <a:grpSpLocks/>
          </p:cNvGrpSpPr>
          <p:nvPr/>
        </p:nvGrpSpPr>
        <p:grpSpPr bwMode="auto">
          <a:xfrm>
            <a:off x="77788" y="17463"/>
            <a:ext cx="298450" cy="96837"/>
            <a:chOff x="0" y="0"/>
            <a:chExt cx="299070" cy="96589"/>
          </a:xfrm>
        </p:grpSpPr>
      </p:grpSp>
      <p:grpSp>
        <p:nvGrpSpPr>
          <p:cNvPr id="5155" name="Group 1059"/>
          <p:cNvGrpSpPr>
            <a:grpSpLocks/>
          </p:cNvGrpSpPr>
          <p:nvPr/>
        </p:nvGrpSpPr>
        <p:grpSpPr bwMode="auto">
          <a:xfrm>
            <a:off x="52388" y="17463"/>
            <a:ext cx="363537" cy="98425"/>
            <a:chOff x="0" y="0"/>
            <a:chExt cx="363066" cy="98822"/>
          </a:xfrm>
        </p:grpSpPr>
      </p:grpSp>
      <p:grpSp>
        <p:nvGrpSpPr>
          <p:cNvPr id="5144" name="Group 1048"/>
          <p:cNvGrpSpPr>
            <a:grpSpLocks/>
          </p:cNvGrpSpPr>
          <p:nvPr/>
        </p:nvGrpSpPr>
        <p:grpSpPr bwMode="auto">
          <a:xfrm>
            <a:off x="52388" y="17463"/>
            <a:ext cx="363537" cy="98425"/>
            <a:chOff x="0" y="0"/>
            <a:chExt cx="363066" cy="98822"/>
          </a:xfrm>
        </p:grpSpPr>
      </p:grpSp>
      <p:grpSp>
        <p:nvGrpSpPr>
          <p:cNvPr id="5135" name="Group 1039"/>
          <p:cNvGrpSpPr>
            <a:grpSpLocks/>
          </p:cNvGrpSpPr>
          <p:nvPr/>
        </p:nvGrpSpPr>
        <p:grpSpPr bwMode="auto">
          <a:xfrm>
            <a:off x="71438" y="17463"/>
            <a:ext cx="220662" cy="95250"/>
            <a:chOff x="0" y="0"/>
            <a:chExt cx="220191" cy="94804"/>
          </a:xfrm>
        </p:grpSpPr>
      </p:grpSp>
      <p:grpSp>
        <p:nvGrpSpPr>
          <p:cNvPr id="5132" name="Group 1036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5129" name="Group 1033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5126" name="Group 1030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5121" name="Group 1025"/>
          <p:cNvGrpSpPr>
            <a:grpSpLocks/>
          </p:cNvGrpSpPr>
          <p:nvPr/>
        </p:nvGrpSpPr>
        <p:grpSpPr bwMode="auto">
          <a:xfrm>
            <a:off x="114300" y="25400"/>
            <a:ext cx="138113" cy="93663"/>
            <a:chOff x="0" y="0"/>
            <a:chExt cx="137666" cy="93911"/>
          </a:xfrm>
        </p:grpSpPr>
      </p:grpSp>
      <p:grpSp>
        <p:nvGrpSpPr>
          <p:cNvPr id="5116" name="Group 1020"/>
          <p:cNvGrpSpPr>
            <a:grpSpLocks/>
          </p:cNvGrpSpPr>
          <p:nvPr/>
        </p:nvGrpSpPr>
        <p:grpSpPr bwMode="auto">
          <a:xfrm>
            <a:off x="107950" y="25400"/>
            <a:ext cx="133350" cy="93663"/>
            <a:chOff x="0" y="0"/>
            <a:chExt cx="132606" cy="94059"/>
          </a:xfrm>
        </p:grpSpPr>
      </p:grpSp>
      <p:grpSp>
        <p:nvGrpSpPr>
          <p:cNvPr id="5112" name="Group 1016"/>
          <p:cNvGrpSpPr>
            <a:grpSpLocks/>
          </p:cNvGrpSpPr>
          <p:nvPr/>
        </p:nvGrpSpPr>
        <p:grpSpPr bwMode="auto">
          <a:xfrm>
            <a:off x="130175" y="25400"/>
            <a:ext cx="131763" cy="93663"/>
            <a:chOff x="0" y="0"/>
            <a:chExt cx="131713" cy="94059"/>
          </a:xfrm>
        </p:grpSpPr>
      </p:grpSp>
      <p:grpSp>
        <p:nvGrpSpPr>
          <p:cNvPr id="5108" name="Group 1012"/>
          <p:cNvGrpSpPr>
            <a:grpSpLocks/>
          </p:cNvGrpSpPr>
          <p:nvPr/>
        </p:nvGrpSpPr>
        <p:grpSpPr bwMode="auto">
          <a:xfrm>
            <a:off x="69850" y="25400"/>
            <a:ext cx="242888" cy="93663"/>
            <a:chOff x="0" y="0"/>
            <a:chExt cx="242590" cy="93911"/>
          </a:xfrm>
        </p:grpSpPr>
      </p:grpSp>
      <p:grpSp>
        <p:nvGrpSpPr>
          <p:cNvPr id="5100" name="Group 1004"/>
          <p:cNvGrpSpPr>
            <a:grpSpLocks/>
          </p:cNvGrpSpPr>
          <p:nvPr/>
        </p:nvGrpSpPr>
        <p:grpSpPr bwMode="auto">
          <a:xfrm>
            <a:off x="127000" y="25400"/>
            <a:ext cx="252413" cy="93663"/>
            <a:chOff x="0" y="0"/>
            <a:chExt cx="252859" cy="93911"/>
          </a:xfrm>
        </p:grpSpPr>
      </p:grpSp>
      <p:grpSp>
        <p:nvGrpSpPr>
          <p:cNvPr id="5094" name="Group 998"/>
          <p:cNvGrpSpPr>
            <a:grpSpLocks/>
          </p:cNvGrpSpPr>
          <p:nvPr/>
        </p:nvGrpSpPr>
        <p:grpSpPr bwMode="auto">
          <a:xfrm>
            <a:off x="230188" y="25400"/>
            <a:ext cx="131762" cy="93663"/>
            <a:chOff x="0" y="0"/>
            <a:chExt cx="131564" cy="94059"/>
          </a:xfrm>
        </p:grpSpPr>
      </p:grpSp>
      <p:grpSp>
        <p:nvGrpSpPr>
          <p:cNvPr id="5091" name="Group 995"/>
          <p:cNvGrpSpPr>
            <a:grpSpLocks/>
          </p:cNvGrpSpPr>
          <p:nvPr/>
        </p:nvGrpSpPr>
        <p:grpSpPr bwMode="auto">
          <a:xfrm>
            <a:off x="136525" y="25400"/>
            <a:ext cx="128588" cy="93663"/>
            <a:chOff x="0" y="0"/>
            <a:chExt cx="128290" cy="93911"/>
          </a:xfrm>
        </p:grpSpPr>
      </p:grpSp>
      <p:grpSp>
        <p:nvGrpSpPr>
          <p:cNvPr id="5084" name="Group 988"/>
          <p:cNvGrpSpPr>
            <a:grpSpLocks/>
          </p:cNvGrpSpPr>
          <p:nvPr/>
        </p:nvGrpSpPr>
        <p:grpSpPr bwMode="auto">
          <a:xfrm>
            <a:off x="52388" y="17463"/>
            <a:ext cx="315912" cy="96837"/>
            <a:chOff x="0" y="0"/>
            <a:chExt cx="316409" cy="96738"/>
          </a:xfrm>
        </p:grpSpPr>
      </p:grpSp>
      <p:grpSp>
        <p:nvGrpSpPr>
          <p:cNvPr id="5072" name="Group 976"/>
          <p:cNvGrpSpPr>
            <a:grpSpLocks/>
          </p:cNvGrpSpPr>
          <p:nvPr/>
        </p:nvGrpSpPr>
        <p:grpSpPr bwMode="auto">
          <a:xfrm>
            <a:off x="52388" y="17463"/>
            <a:ext cx="347662" cy="98425"/>
            <a:chOff x="0" y="0"/>
            <a:chExt cx="348109" cy="98971"/>
          </a:xfrm>
        </p:grpSpPr>
      </p:grpSp>
      <p:grpSp>
        <p:nvGrpSpPr>
          <p:cNvPr id="5064" name="Group 968"/>
          <p:cNvGrpSpPr>
            <a:grpSpLocks/>
          </p:cNvGrpSpPr>
          <p:nvPr/>
        </p:nvGrpSpPr>
        <p:grpSpPr bwMode="auto">
          <a:xfrm>
            <a:off x="77788" y="17463"/>
            <a:ext cx="284162" cy="96837"/>
            <a:chOff x="0" y="0"/>
            <a:chExt cx="284113" cy="96589"/>
          </a:xfrm>
        </p:grpSpPr>
      </p:grpSp>
      <p:grpSp>
        <p:nvGrpSpPr>
          <p:cNvPr id="5057" name="Group 961"/>
          <p:cNvGrpSpPr>
            <a:grpSpLocks/>
          </p:cNvGrpSpPr>
          <p:nvPr/>
        </p:nvGrpSpPr>
        <p:grpSpPr bwMode="auto">
          <a:xfrm>
            <a:off x="71438" y="17463"/>
            <a:ext cx="204787" cy="95250"/>
            <a:chOff x="0" y="0"/>
            <a:chExt cx="205234" cy="94804"/>
          </a:xfrm>
        </p:grpSpPr>
      </p:grpSp>
      <p:grpSp>
        <p:nvGrpSpPr>
          <p:cNvPr id="5054" name="Group 958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5051" name="Group 955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5048" name="Group 952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5043" name="Group 947"/>
          <p:cNvGrpSpPr>
            <a:grpSpLocks/>
          </p:cNvGrpSpPr>
          <p:nvPr/>
        </p:nvGrpSpPr>
        <p:grpSpPr bwMode="auto">
          <a:xfrm>
            <a:off x="114300" y="25400"/>
            <a:ext cx="138113" cy="93663"/>
            <a:chOff x="0" y="0"/>
            <a:chExt cx="137666" cy="93911"/>
          </a:xfrm>
        </p:grpSpPr>
      </p:grpSp>
      <p:grpSp>
        <p:nvGrpSpPr>
          <p:cNvPr id="5039" name="Group 943"/>
          <p:cNvGrpSpPr>
            <a:grpSpLocks/>
          </p:cNvGrpSpPr>
          <p:nvPr/>
        </p:nvGrpSpPr>
        <p:grpSpPr bwMode="auto">
          <a:xfrm>
            <a:off x="111125" y="25400"/>
            <a:ext cx="128588" cy="93663"/>
            <a:chOff x="0" y="0"/>
            <a:chExt cx="129034" cy="94059"/>
          </a:xfrm>
        </p:grpSpPr>
      </p:grpSp>
      <p:grpSp>
        <p:nvGrpSpPr>
          <p:cNvPr id="5036" name="Group 940"/>
          <p:cNvGrpSpPr>
            <a:grpSpLocks/>
          </p:cNvGrpSpPr>
          <p:nvPr/>
        </p:nvGrpSpPr>
        <p:grpSpPr bwMode="auto">
          <a:xfrm>
            <a:off x="127000" y="25400"/>
            <a:ext cx="127000" cy="92075"/>
            <a:chOff x="0" y="0"/>
            <a:chExt cx="126802" cy="91678"/>
          </a:xfrm>
        </p:grpSpPr>
      </p:grpSp>
      <p:grpSp>
        <p:nvGrpSpPr>
          <p:cNvPr id="5029" name="Group 933"/>
          <p:cNvGrpSpPr>
            <a:grpSpLocks/>
          </p:cNvGrpSpPr>
          <p:nvPr/>
        </p:nvGrpSpPr>
        <p:grpSpPr bwMode="auto">
          <a:xfrm>
            <a:off x="63500" y="25400"/>
            <a:ext cx="254000" cy="93663"/>
            <a:chOff x="0" y="0"/>
            <a:chExt cx="254645" cy="94059"/>
          </a:xfrm>
        </p:grpSpPr>
      </p:grpSp>
      <p:grpSp>
        <p:nvGrpSpPr>
          <p:cNvPr id="5022" name="Group 926"/>
          <p:cNvGrpSpPr>
            <a:grpSpLocks/>
          </p:cNvGrpSpPr>
          <p:nvPr/>
        </p:nvGrpSpPr>
        <p:grpSpPr bwMode="auto">
          <a:xfrm>
            <a:off x="88900" y="25400"/>
            <a:ext cx="252413" cy="93663"/>
            <a:chOff x="0" y="0"/>
            <a:chExt cx="251966" cy="94059"/>
          </a:xfrm>
        </p:grpSpPr>
      </p:grpSp>
      <p:grpSp>
        <p:nvGrpSpPr>
          <p:cNvPr id="5017" name="Group 921"/>
          <p:cNvGrpSpPr>
            <a:grpSpLocks/>
          </p:cNvGrpSpPr>
          <p:nvPr/>
        </p:nvGrpSpPr>
        <p:grpSpPr bwMode="auto">
          <a:xfrm>
            <a:off x="234950" y="25400"/>
            <a:ext cx="131763" cy="93663"/>
            <a:chOff x="0" y="0"/>
            <a:chExt cx="131564" cy="94059"/>
          </a:xfrm>
        </p:grpSpPr>
      </p:grpSp>
      <p:grpSp>
        <p:nvGrpSpPr>
          <p:cNvPr id="5013" name="Group 917"/>
          <p:cNvGrpSpPr>
            <a:grpSpLocks/>
          </p:cNvGrpSpPr>
          <p:nvPr/>
        </p:nvGrpSpPr>
        <p:grpSpPr bwMode="auto">
          <a:xfrm>
            <a:off x="133350" y="25400"/>
            <a:ext cx="136525" cy="93663"/>
            <a:chOff x="0" y="0"/>
            <a:chExt cx="136475" cy="94059"/>
          </a:xfrm>
        </p:grpSpPr>
      </p:grpSp>
      <p:grpSp>
        <p:nvGrpSpPr>
          <p:cNvPr id="5004" name="Group 908"/>
          <p:cNvGrpSpPr>
            <a:grpSpLocks/>
          </p:cNvGrpSpPr>
          <p:nvPr/>
        </p:nvGrpSpPr>
        <p:grpSpPr bwMode="auto">
          <a:xfrm>
            <a:off x="77788" y="17463"/>
            <a:ext cx="284162" cy="96837"/>
            <a:chOff x="0" y="0"/>
            <a:chExt cx="284113" cy="96589"/>
          </a:xfrm>
        </p:grpSpPr>
      </p:grpSp>
      <p:grpSp>
        <p:nvGrpSpPr>
          <p:cNvPr id="4994" name="Group 898"/>
          <p:cNvGrpSpPr>
            <a:grpSpLocks/>
          </p:cNvGrpSpPr>
          <p:nvPr/>
        </p:nvGrpSpPr>
        <p:grpSpPr bwMode="auto">
          <a:xfrm>
            <a:off x="82550" y="17463"/>
            <a:ext cx="279400" cy="98425"/>
            <a:chOff x="0" y="0"/>
            <a:chExt cx="279797" cy="98822"/>
          </a:xfrm>
        </p:grpSpPr>
      </p:grpSp>
      <p:grpSp>
        <p:nvGrpSpPr>
          <p:cNvPr id="4984" name="Group 888"/>
          <p:cNvGrpSpPr>
            <a:grpSpLocks/>
          </p:cNvGrpSpPr>
          <p:nvPr/>
        </p:nvGrpSpPr>
        <p:grpSpPr bwMode="auto">
          <a:xfrm>
            <a:off x="52388" y="17463"/>
            <a:ext cx="347662" cy="96837"/>
            <a:chOff x="0" y="0"/>
            <a:chExt cx="348109" cy="96589"/>
          </a:xfrm>
        </p:grpSpPr>
      </p:grpSp>
      <p:grpSp>
        <p:nvGrpSpPr>
          <p:cNvPr id="4977" name="Group 881"/>
          <p:cNvGrpSpPr>
            <a:grpSpLocks/>
          </p:cNvGrpSpPr>
          <p:nvPr/>
        </p:nvGrpSpPr>
        <p:grpSpPr bwMode="auto">
          <a:xfrm>
            <a:off x="71438" y="17463"/>
            <a:ext cx="204787" cy="95250"/>
            <a:chOff x="0" y="0"/>
            <a:chExt cx="205234" cy="94804"/>
          </a:xfrm>
        </p:grpSpPr>
      </p:grpSp>
      <p:grpSp>
        <p:nvGrpSpPr>
          <p:cNvPr id="4971" name="Group 875"/>
          <p:cNvGrpSpPr>
            <a:grpSpLocks/>
          </p:cNvGrpSpPr>
          <p:nvPr/>
        </p:nvGrpSpPr>
        <p:grpSpPr bwMode="auto">
          <a:xfrm>
            <a:off x="71438" y="15875"/>
            <a:ext cx="204787" cy="96838"/>
            <a:chOff x="0" y="0"/>
            <a:chExt cx="205234" cy="96589"/>
          </a:xfrm>
        </p:grpSpPr>
      </p:grpSp>
      <p:grpSp>
        <p:nvGrpSpPr>
          <p:cNvPr id="4968" name="Group 872"/>
          <p:cNvGrpSpPr>
            <a:grpSpLocks/>
          </p:cNvGrpSpPr>
          <p:nvPr/>
        </p:nvGrpSpPr>
        <p:grpSpPr bwMode="auto">
          <a:xfrm>
            <a:off x="60325" y="25400"/>
            <a:ext cx="63500" cy="93663"/>
            <a:chOff x="0" y="0"/>
            <a:chExt cx="62657" cy="93911"/>
          </a:xfrm>
        </p:grpSpPr>
      </p:grpSp>
      <p:grpSp>
        <p:nvGrpSpPr>
          <p:cNvPr id="4965" name="Group 869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4960" name="Group 864"/>
          <p:cNvGrpSpPr>
            <a:grpSpLocks/>
          </p:cNvGrpSpPr>
          <p:nvPr/>
        </p:nvGrpSpPr>
        <p:grpSpPr bwMode="auto">
          <a:xfrm>
            <a:off x="114300" y="25400"/>
            <a:ext cx="131763" cy="93663"/>
            <a:chOff x="0" y="0"/>
            <a:chExt cx="131564" cy="93911"/>
          </a:xfrm>
        </p:grpSpPr>
      </p:grpSp>
      <p:grpSp>
        <p:nvGrpSpPr>
          <p:cNvPr id="4956" name="Group 860"/>
          <p:cNvGrpSpPr>
            <a:grpSpLocks/>
          </p:cNvGrpSpPr>
          <p:nvPr/>
        </p:nvGrpSpPr>
        <p:grpSpPr bwMode="auto">
          <a:xfrm>
            <a:off x="106363" y="25400"/>
            <a:ext cx="134937" cy="93663"/>
            <a:chOff x="0" y="0"/>
            <a:chExt cx="134541" cy="93911"/>
          </a:xfrm>
        </p:grpSpPr>
      </p:grpSp>
      <p:grpSp>
        <p:nvGrpSpPr>
          <p:cNvPr id="4953" name="Group 857"/>
          <p:cNvGrpSpPr>
            <a:grpSpLocks/>
          </p:cNvGrpSpPr>
          <p:nvPr/>
        </p:nvGrpSpPr>
        <p:grpSpPr bwMode="auto">
          <a:xfrm>
            <a:off x="130175" y="25400"/>
            <a:ext cx="127000" cy="93663"/>
            <a:chOff x="0" y="0"/>
            <a:chExt cx="127546" cy="93911"/>
          </a:xfrm>
        </p:grpSpPr>
      </p:grpSp>
      <p:grpSp>
        <p:nvGrpSpPr>
          <p:cNvPr id="4947" name="Group 851"/>
          <p:cNvGrpSpPr>
            <a:grpSpLocks/>
          </p:cNvGrpSpPr>
          <p:nvPr/>
        </p:nvGrpSpPr>
        <p:grpSpPr bwMode="auto">
          <a:xfrm>
            <a:off x="69850" y="25400"/>
            <a:ext cx="247650" cy="93663"/>
            <a:chOff x="0" y="0"/>
            <a:chExt cx="247204" cy="94059"/>
          </a:xfrm>
        </p:grpSpPr>
      </p:grpSp>
      <p:grpSp>
        <p:nvGrpSpPr>
          <p:cNvPr id="4940" name="Group 844"/>
          <p:cNvGrpSpPr>
            <a:grpSpLocks/>
          </p:cNvGrpSpPr>
          <p:nvPr/>
        </p:nvGrpSpPr>
        <p:grpSpPr bwMode="auto">
          <a:xfrm>
            <a:off x="127000" y="25400"/>
            <a:ext cx="252413" cy="93663"/>
            <a:chOff x="0" y="0"/>
            <a:chExt cx="251966" cy="94059"/>
          </a:xfrm>
        </p:grpSpPr>
      </p:grpSp>
      <p:grpSp>
        <p:nvGrpSpPr>
          <p:cNvPr id="4937" name="Group 841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4930" name="Group 834"/>
          <p:cNvGrpSpPr>
            <a:grpSpLocks/>
          </p:cNvGrpSpPr>
          <p:nvPr/>
        </p:nvGrpSpPr>
        <p:grpSpPr bwMode="auto">
          <a:xfrm>
            <a:off x="114300" y="25400"/>
            <a:ext cx="136525" cy="93663"/>
            <a:chOff x="0" y="0"/>
            <a:chExt cx="136178" cy="94059"/>
          </a:xfrm>
        </p:grpSpPr>
      </p:grpSp>
      <p:grpSp>
        <p:nvGrpSpPr>
          <p:cNvPr id="4924" name="Group 828"/>
          <p:cNvGrpSpPr>
            <a:grpSpLocks/>
          </p:cNvGrpSpPr>
          <p:nvPr/>
        </p:nvGrpSpPr>
        <p:grpSpPr bwMode="auto">
          <a:xfrm>
            <a:off x="107950" y="25400"/>
            <a:ext cx="138113" cy="93663"/>
            <a:chOff x="0" y="0"/>
            <a:chExt cx="137666" cy="94059"/>
          </a:xfrm>
        </p:grpSpPr>
      </p:grpSp>
      <p:grpSp>
        <p:nvGrpSpPr>
          <p:cNvPr id="4918" name="Group 822"/>
          <p:cNvGrpSpPr>
            <a:grpSpLocks/>
          </p:cNvGrpSpPr>
          <p:nvPr/>
        </p:nvGrpSpPr>
        <p:grpSpPr bwMode="auto">
          <a:xfrm>
            <a:off x="122238" y="25400"/>
            <a:ext cx="138112" cy="93663"/>
            <a:chOff x="0" y="0"/>
            <a:chExt cx="138410" cy="94059"/>
          </a:xfrm>
        </p:grpSpPr>
      </p:grpSp>
      <p:grpSp>
        <p:nvGrpSpPr>
          <p:cNvPr id="4913" name="Group 817"/>
          <p:cNvGrpSpPr>
            <a:grpSpLocks/>
          </p:cNvGrpSpPr>
          <p:nvPr/>
        </p:nvGrpSpPr>
        <p:grpSpPr bwMode="auto">
          <a:xfrm>
            <a:off x="69850" y="25400"/>
            <a:ext cx="241300" cy="93663"/>
            <a:chOff x="0" y="0"/>
            <a:chExt cx="241846" cy="94059"/>
          </a:xfrm>
        </p:grpSpPr>
      </p:grpSp>
      <p:grpSp>
        <p:nvGrpSpPr>
          <p:cNvPr id="4890" name="Group 794"/>
          <p:cNvGrpSpPr>
            <a:grpSpLocks/>
          </p:cNvGrpSpPr>
          <p:nvPr/>
        </p:nvGrpSpPr>
        <p:grpSpPr bwMode="auto">
          <a:xfrm>
            <a:off x="106363" y="25400"/>
            <a:ext cx="1411287" cy="109538"/>
            <a:chOff x="0" y="0"/>
            <a:chExt cx="14114" cy="1095"/>
          </a:xfrm>
        </p:grpSpPr>
      </p:grpSp>
      <p:grpSp>
        <p:nvGrpSpPr>
          <p:cNvPr id="4887" name="Group 791"/>
          <p:cNvGrpSpPr>
            <a:grpSpLocks/>
          </p:cNvGrpSpPr>
          <p:nvPr/>
        </p:nvGrpSpPr>
        <p:grpSpPr bwMode="auto">
          <a:xfrm>
            <a:off x="79375" y="25400"/>
            <a:ext cx="63500" cy="93663"/>
            <a:chOff x="0" y="0"/>
            <a:chExt cx="62657" cy="93911"/>
          </a:xfrm>
        </p:grpSpPr>
      </p:grpSp>
      <p:grpSp>
        <p:nvGrpSpPr>
          <p:cNvPr id="4880" name="Group 784"/>
          <p:cNvGrpSpPr>
            <a:grpSpLocks/>
          </p:cNvGrpSpPr>
          <p:nvPr/>
        </p:nvGrpSpPr>
        <p:grpSpPr bwMode="auto">
          <a:xfrm>
            <a:off x="114300" y="25400"/>
            <a:ext cx="136525" cy="93663"/>
            <a:chOff x="0" y="0"/>
            <a:chExt cx="136178" cy="94059"/>
          </a:xfrm>
        </p:grpSpPr>
      </p:grpSp>
      <p:grpSp>
        <p:nvGrpSpPr>
          <p:cNvPr id="4873" name="Group 777"/>
          <p:cNvGrpSpPr>
            <a:grpSpLocks/>
          </p:cNvGrpSpPr>
          <p:nvPr/>
        </p:nvGrpSpPr>
        <p:grpSpPr bwMode="auto">
          <a:xfrm>
            <a:off x="107950" y="25400"/>
            <a:ext cx="136525" cy="93663"/>
            <a:chOff x="0" y="0"/>
            <a:chExt cx="137220" cy="94059"/>
          </a:xfrm>
        </p:grpSpPr>
      </p:grpSp>
      <p:grpSp>
        <p:nvGrpSpPr>
          <p:cNvPr id="4868" name="Group 772"/>
          <p:cNvGrpSpPr>
            <a:grpSpLocks/>
          </p:cNvGrpSpPr>
          <p:nvPr/>
        </p:nvGrpSpPr>
        <p:grpSpPr bwMode="auto">
          <a:xfrm>
            <a:off x="122238" y="25400"/>
            <a:ext cx="133350" cy="93663"/>
            <a:chOff x="0" y="0"/>
            <a:chExt cx="134243" cy="94059"/>
          </a:xfrm>
        </p:grpSpPr>
      </p:grpSp>
      <p:grpSp>
        <p:nvGrpSpPr>
          <p:cNvPr id="4863" name="Group 767"/>
          <p:cNvGrpSpPr>
            <a:grpSpLocks/>
          </p:cNvGrpSpPr>
          <p:nvPr/>
        </p:nvGrpSpPr>
        <p:grpSpPr bwMode="auto">
          <a:xfrm>
            <a:off x="69850" y="25400"/>
            <a:ext cx="241300" cy="93663"/>
            <a:chOff x="0" y="0"/>
            <a:chExt cx="241399" cy="94059"/>
          </a:xfrm>
        </p:grpSpPr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4341355"/>
              </p:ext>
            </p:extLst>
          </p:nvPr>
        </p:nvGraphicFramePr>
        <p:xfrm>
          <a:off x="117752" y="923814"/>
          <a:ext cx="11953326" cy="5635295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852220">
                  <a:extLst>
                    <a:ext uri="{9D8B030D-6E8A-4147-A177-3AD203B41FA5}">
                      <a16:colId xmlns:a16="http://schemas.microsoft.com/office/drawing/2014/main" val="220840431"/>
                    </a:ext>
                  </a:extLst>
                </a:gridCol>
                <a:gridCol w="850136">
                  <a:extLst>
                    <a:ext uri="{9D8B030D-6E8A-4147-A177-3AD203B41FA5}">
                      <a16:colId xmlns:a16="http://schemas.microsoft.com/office/drawing/2014/main" val="1373579083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3173391249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3913228557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2779108335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3682750054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374890411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1937291694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2164110540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2475139929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718815725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1947536472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1370756492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3298471349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802383178"/>
                    </a:ext>
                  </a:extLst>
                </a:gridCol>
              </a:tblGrid>
              <a:tr h="4125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Учитель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Класс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Всего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на «5»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на «4»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на «3»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на «2»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н/а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Осв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Нет отметки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Усп, %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Кач, %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СОУ, %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Ср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Δ </a:t>
                      </a:r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Ср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extLst>
                  <a:ext uri="{0D108BD9-81ED-4DB2-BD59-A6C34878D82A}">
                    <a16:rowId xmlns:a16="http://schemas.microsoft.com/office/drawing/2014/main" val="2815743767"/>
                  </a:ext>
                </a:extLst>
              </a:tr>
              <a:tr h="20745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АЛГЕБРА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extLst>
                  <a:ext uri="{0D108BD9-81ED-4DB2-BD59-A6C34878D82A}">
                    <a16:rowId xmlns:a16="http://schemas.microsoft.com/office/drawing/2014/main" val="1206506248"/>
                  </a:ext>
                </a:extLst>
              </a:tr>
              <a:tr h="2074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Бельская С. В.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9А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29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17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7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76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63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3,93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-0,02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extLst>
                  <a:ext uri="{0D108BD9-81ED-4DB2-BD59-A6C34878D82A}">
                    <a16:rowId xmlns:a16="http://schemas.microsoft.com/office/drawing/2014/main" val="1956072531"/>
                  </a:ext>
                </a:extLst>
              </a:tr>
              <a:tr h="2074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Бельская С. В.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9Б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32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7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78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69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4,09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0,14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extLst>
                  <a:ext uri="{0D108BD9-81ED-4DB2-BD59-A6C34878D82A}">
                    <a16:rowId xmlns:a16="http://schemas.microsoft.com/office/drawing/2014/main" val="3428319275"/>
                  </a:ext>
                </a:extLst>
              </a:tr>
              <a:tr h="2074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Бельская С. В.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9В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28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61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61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3,82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-0,13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extLst>
                  <a:ext uri="{0D108BD9-81ED-4DB2-BD59-A6C34878D82A}">
                    <a16:rowId xmlns:a16="http://schemas.microsoft.com/office/drawing/2014/main" val="1256939981"/>
                  </a:ext>
                </a:extLst>
              </a:tr>
              <a:tr h="2074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Бельская С. В.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72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64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3,95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extLst>
                  <a:ext uri="{0D108BD9-81ED-4DB2-BD59-A6C34878D82A}">
                    <a16:rowId xmlns:a16="http://schemas.microsoft.com/office/drawing/2014/main" val="3878686763"/>
                  </a:ext>
                </a:extLst>
              </a:tr>
              <a:tr h="20745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ГЕОМЕТРИЯ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extLst>
                  <a:ext uri="{0D108BD9-81ED-4DB2-BD59-A6C34878D82A}">
                    <a16:rowId xmlns:a16="http://schemas.microsoft.com/office/drawing/2014/main" val="1920637061"/>
                  </a:ext>
                </a:extLst>
              </a:tr>
              <a:tr h="2074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Бельская С. В.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9А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29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9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69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62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3,86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-0,1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extLst>
                  <a:ext uri="{0D108BD9-81ED-4DB2-BD59-A6C34878D82A}">
                    <a16:rowId xmlns:a16="http://schemas.microsoft.com/office/drawing/2014/main" val="1962749882"/>
                  </a:ext>
                </a:extLst>
              </a:tr>
              <a:tr h="2074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Бельская С. В.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9Б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32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19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94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75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4,28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0,32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extLst>
                  <a:ext uri="{0D108BD9-81ED-4DB2-BD59-A6C34878D82A}">
                    <a16:rowId xmlns:a16="http://schemas.microsoft.com/office/drawing/2014/main" val="2949327611"/>
                  </a:ext>
                </a:extLst>
              </a:tr>
              <a:tr h="2074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Бельская С. В.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9В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28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57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58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3,75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-0,21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extLst>
                  <a:ext uri="{0D108BD9-81ED-4DB2-BD59-A6C34878D82A}">
                    <a16:rowId xmlns:a16="http://schemas.microsoft.com/office/drawing/2014/main" val="4067085005"/>
                  </a:ext>
                </a:extLst>
              </a:tr>
              <a:tr h="2074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Бельская С. В.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73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65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3,96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extLst>
                  <a:ext uri="{0D108BD9-81ED-4DB2-BD59-A6C34878D82A}">
                    <a16:rowId xmlns:a16="http://schemas.microsoft.com/office/drawing/2014/main" val="941464040"/>
                  </a:ext>
                </a:extLst>
              </a:tr>
              <a:tr h="412547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ВЕРОЯТНОСТЬ И СТАТИСТИКА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extLst>
                  <a:ext uri="{0D108BD9-81ED-4DB2-BD59-A6C34878D82A}">
                    <a16:rowId xmlns:a16="http://schemas.microsoft.com/office/drawing/2014/main" val="1421980735"/>
                  </a:ext>
                </a:extLst>
              </a:tr>
              <a:tr h="2074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Бельская С. В.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9А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29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9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83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70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4,14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0,04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extLst>
                  <a:ext uri="{0D108BD9-81ED-4DB2-BD59-A6C34878D82A}">
                    <a16:rowId xmlns:a16="http://schemas.microsoft.com/office/drawing/2014/main" val="2570362408"/>
                  </a:ext>
                </a:extLst>
              </a:tr>
              <a:tr h="2074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Бельская С. В.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9Б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32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94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79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4,41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0,31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extLst>
                  <a:ext uri="{0D108BD9-81ED-4DB2-BD59-A6C34878D82A}">
                    <a16:rowId xmlns:a16="http://schemas.microsoft.com/office/drawing/2014/main" val="3940985446"/>
                  </a:ext>
                </a:extLst>
              </a:tr>
              <a:tr h="2074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Бельская С. В.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9В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28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57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58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3,75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-0,35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extLst>
                  <a:ext uri="{0D108BD9-81ED-4DB2-BD59-A6C34878D82A}">
                    <a16:rowId xmlns:a16="http://schemas.microsoft.com/office/drawing/2014/main" val="4230749286"/>
                  </a:ext>
                </a:extLst>
              </a:tr>
              <a:tr h="2074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Бельская С. В.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78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69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4,1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extLst>
                  <a:ext uri="{0D108BD9-81ED-4DB2-BD59-A6C34878D82A}">
                    <a16:rowId xmlns:a16="http://schemas.microsoft.com/office/drawing/2014/main" val="2989888569"/>
                  </a:ext>
                </a:extLst>
              </a:tr>
              <a:tr h="61882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КУРС «ЗАДАЧИ С ПАРАМЕТРОМ ПО МАТЕМАТИКЕ»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extLst>
                  <a:ext uri="{0D108BD9-81ED-4DB2-BD59-A6C34878D82A}">
                    <a16:rowId xmlns:a16="http://schemas.microsoft.com/office/drawing/2014/main" val="4257223665"/>
                  </a:ext>
                </a:extLst>
              </a:tr>
              <a:tr h="2074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Бельская С. В.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10Б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30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30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extLst>
                  <a:ext uri="{0D108BD9-81ED-4DB2-BD59-A6C34878D82A}">
                    <a16:rowId xmlns:a16="http://schemas.microsoft.com/office/drawing/2014/main" val="3265642830"/>
                  </a:ext>
                </a:extLst>
              </a:tr>
              <a:tr h="20745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МАТЕМАТИКА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extLst>
                  <a:ext uri="{0D108BD9-81ED-4DB2-BD59-A6C34878D82A}">
                    <a16:rowId xmlns:a16="http://schemas.microsoft.com/office/drawing/2014/main" val="1643424237"/>
                  </a:ext>
                </a:extLst>
              </a:tr>
              <a:tr h="2074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Бельская С. В.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10Б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30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17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93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75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4,3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extLst>
                  <a:ext uri="{0D108BD9-81ED-4DB2-BD59-A6C34878D82A}">
                    <a16:rowId xmlns:a16="http://schemas.microsoft.com/office/drawing/2014/main" val="3768323162"/>
                  </a:ext>
                </a:extLst>
              </a:tr>
              <a:tr h="2074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СРЕДНЯЯ ПО УЧИТЕЛЮ: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78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70</a:t>
                      </a:r>
                      <a:endParaRPr lang="ru-RU" sz="14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4,12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extLst>
                  <a:ext uri="{0D108BD9-81ED-4DB2-BD59-A6C34878D82A}">
                    <a16:rowId xmlns:a16="http://schemas.microsoft.com/office/drawing/2014/main" val="36277983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7088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9956" y="116632"/>
            <a:ext cx="60637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200" dirty="0"/>
              <a:t>Преподаватель Дерябина О.Н.</a:t>
            </a:r>
            <a:endParaRPr lang="ru-RU" sz="32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7696552"/>
              </p:ext>
            </p:extLst>
          </p:nvPr>
        </p:nvGraphicFramePr>
        <p:xfrm>
          <a:off x="261768" y="701407"/>
          <a:ext cx="11665290" cy="6058488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520276">
                  <a:extLst>
                    <a:ext uri="{9D8B030D-6E8A-4147-A177-3AD203B41FA5}">
                      <a16:colId xmlns:a16="http://schemas.microsoft.com/office/drawing/2014/main" val="4207066235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1928332289"/>
                    </a:ext>
                  </a:extLst>
                </a:gridCol>
                <a:gridCol w="848166">
                  <a:extLst>
                    <a:ext uri="{9D8B030D-6E8A-4147-A177-3AD203B41FA5}">
                      <a16:colId xmlns:a16="http://schemas.microsoft.com/office/drawing/2014/main" val="3528028095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2479980023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3581296492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808012876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1877974079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3752895533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203443216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1335431139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1433958066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2838288706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1572295232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3765059005"/>
                    </a:ext>
                  </a:extLst>
                </a:gridCol>
                <a:gridCol w="619396">
                  <a:extLst>
                    <a:ext uri="{9D8B030D-6E8A-4147-A177-3AD203B41FA5}">
                      <a16:colId xmlns:a16="http://schemas.microsoft.com/office/drawing/2014/main" val="3267228922"/>
                    </a:ext>
                  </a:extLst>
                </a:gridCol>
              </a:tblGrid>
              <a:tr h="3680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Учитель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Класс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Всего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на «5»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на «4»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на «3»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на «2»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н/а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Осв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Нет отметки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Усп, %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Кач, %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СОУ, %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Ср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>
                          <a:effectLst/>
                        </a:rPr>
                        <a:t>Δ </a:t>
                      </a:r>
                      <a:r>
                        <a:rPr lang="ru-RU" sz="1400" u="none" strike="noStrike">
                          <a:effectLst/>
                        </a:rPr>
                        <a:t>Ср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extLst>
                  <a:ext uri="{0D108BD9-81ED-4DB2-BD59-A6C34878D82A}">
                    <a16:rowId xmlns:a16="http://schemas.microsoft.com/office/drawing/2014/main" val="1484226562"/>
                  </a:ext>
                </a:extLst>
              </a:tr>
              <a:tr h="18402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МАТЕМАТИКА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extLst>
                  <a:ext uri="{0D108BD9-81ED-4DB2-BD59-A6C34878D82A}">
                    <a16:rowId xmlns:a16="http://schemas.microsoft.com/office/drawing/2014/main" val="2302864551"/>
                  </a:ext>
                </a:extLst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Дерябина О. Н.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6А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3,75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0,02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extLst>
                  <a:ext uri="{0D108BD9-81ED-4DB2-BD59-A6C34878D82A}">
                    <a16:rowId xmlns:a16="http://schemas.microsoft.com/office/drawing/2014/main" val="2034815830"/>
                  </a:ext>
                </a:extLst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Дерябина О. Н.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11А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3,63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-0,1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extLst>
                  <a:ext uri="{0D108BD9-81ED-4DB2-BD59-A6C34878D82A}">
                    <a16:rowId xmlns:a16="http://schemas.microsoft.com/office/drawing/2014/main" val="2322588410"/>
                  </a:ext>
                </a:extLst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Дерябина О. Н.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11В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3,82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0,09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extLst>
                  <a:ext uri="{0D108BD9-81ED-4DB2-BD59-A6C34878D82A}">
                    <a16:rowId xmlns:a16="http://schemas.microsoft.com/office/drawing/2014/main" val="4262112424"/>
                  </a:ext>
                </a:extLst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Дерябина О. Н.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–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3,73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extLst>
                  <a:ext uri="{0D108BD9-81ED-4DB2-BD59-A6C34878D82A}">
                    <a16:rowId xmlns:a16="http://schemas.microsoft.com/office/drawing/2014/main" val="1993299848"/>
                  </a:ext>
                </a:extLst>
              </a:tr>
              <a:tr h="18402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ИНФОРМАТИКА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extLst>
                  <a:ext uri="{0D108BD9-81ED-4DB2-BD59-A6C34878D82A}">
                    <a16:rowId xmlns:a16="http://schemas.microsoft.com/office/drawing/2014/main" val="2336336589"/>
                  </a:ext>
                </a:extLst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Дерябина О. Н.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7А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14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87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4,64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0,19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extLst>
                  <a:ext uri="{0D108BD9-81ED-4DB2-BD59-A6C34878D82A}">
                    <a16:rowId xmlns:a16="http://schemas.microsoft.com/office/drawing/2014/main" val="2283641612"/>
                  </a:ext>
                </a:extLst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Дерябина О. Н.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7Б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15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-0,25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extLst>
                  <a:ext uri="{0D108BD9-81ED-4DB2-BD59-A6C34878D82A}">
                    <a16:rowId xmlns:a16="http://schemas.microsoft.com/office/drawing/2014/main" val="3634050872"/>
                  </a:ext>
                </a:extLst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Дерябина О. Н.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7М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82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0,05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extLst>
                  <a:ext uri="{0D108BD9-81ED-4DB2-BD59-A6C34878D82A}">
                    <a16:rowId xmlns:a16="http://schemas.microsoft.com/office/drawing/2014/main" val="3993178831"/>
                  </a:ext>
                </a:extLst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Дерябина О. Н.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–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80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4,45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extLst>
                  <a:ext uri="{0D108BD9-81ED-4DB2-BD59-A6C34878D82A}">
                    <a16:rowId xmlns:a16="http://schemas.microsoft.com/office/drawing/2014/main" val="3857106021"/>
                  </a:ext>
                </a:extLst>
              </a:tr>
              <a:tr h="18402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АЛГЕБРА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extLst>
                  <a:ext uri="{0D108BD9-81ED-4DB2-BD59-A6C34878D82A}">
                    <a16:rowId xmlns:a16="http://schemas.microsoft.com/office/drawing/2014/main" val="3283118831"/>
                  </a:ext>
                </a:extLst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Дерябина О. Н.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8Б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15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3,61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-0,04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extLst>
                  <a:ext uri="{0D108BD9-81ED-4DB2-BD59-A6C34878D82A}">
                    <a16:rowId xmlns:a16="http://schemas.microsoft.com/office/drawing/2014/main" val="896169710"/>
                  </a:ext>
                </a:extLst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Дерябина О. Н.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8В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16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97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3,68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0,03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extLst>
                  <a:ext uri="{0D108BD9-81ED-4DB2-BD59-A6C34878D82A}">
                    <a16:rowId xmlns:a16="http://schemas.microsoft.com/office/drawing/2014/main" val="1057550237"/>
                  </a:ext>
                </a:extLst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Дерябина О. Н.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–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97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48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3,65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extLst>
                  <a:ext uri="{0D108BD9-81ED-4DB2-BD59-A6C34878D82A}">
                    <a16:rowId xmlns:a16="http://schemas.microsoft.com/office/drawing/2014/main" val="1304859652"/>
                  </a:ext>
                </a:extLst>
              </a:tr>
              <a:tr h="18402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ГЕОМЕТРИЯ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extLst>
                  <a:ext uri="{0D108BD9-81ED-4DB2-BD59-A6C34878D82A}">
                    <a16:rowId xmlns:a16="http://schemas.microsoft.com/office/drawing/2014/main" val="446710712"/>
                  </a:ext>
                </a:extLst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Дерябина О. Н.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8Б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59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3,76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0,01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extLst>
                  <a:ext uri="{0D108BD9-81ED-4DB2-BD59-A6C34878D82A}">
                    <a16:rowId xmlns:a16="http://schemas.microsoft.com/office/drawing/2014/main" val="2895930549"/>
                  </a:ext>
                </a:extLst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Дерябина О. Н.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8В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56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3,74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-0,01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extLst>
                  <a:ext uri="{0D108BD9-81ED-4DB2-BD59-A6C34878D82A}">
                    <a16:rowId xmlns:a16="http://schemas.microsoft.com/office/drawing/2014/main" val="530747781"/>
                  </a:ext>
                </a:extLst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Дерябина О. Н.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58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3,75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extLst>
                  <a:ext uri="{0D108BD9-81ED-4DB2-BD59-A6C34878D82A}">
                    <a16:rowId xmlns:a16="http://schemas.microsoft.com/office/drawing/2014/main" val="1011821645"/>
                  </a:ext>
                </a:extLst>
              </a:tr>
              <a:tr h="36804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ВЕРОЯТНОСТЬ И СТАТИСТИКА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extLst>
                  <a:ext uri="{0D108BD9-81ED-4DB2-BD59-A6C34878D82A}">
                    <a16:rowId xmlns:a16="http://schemas.microsoft.com/office/drawing/2014/main" val="2405807862"/>
                  </a:ext>
                </a:extLst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Дерябина О. Н.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8Б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52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59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3,76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0,01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extLst>
                  <a:ext uri="{0D108BD9-81ED-4DB2-BD59-A6C34878D82A}">
                    <a16:rowId xmlns:a16="http://schemas.microsoft.com/office/drawing/2014/main" val="3241293351"/>
                  </a:ext>
                </a:extLst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Дерябина О. Н.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8В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56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58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3,74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-0,01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extLst>
                  <a:ext uri="{0D108BD9-81ED-4DB2-BD59-A6C34878D82A}">
                    <a16:rowId xmlns:a16="http://schemas.microsoft.com/office/drawing/2014/main" val="2064907278"/>
                  </a:ext>
                </a:extLst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Дерябина О. Н.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59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3,75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extLst>
                  <a:ext uri="{0D108BD9-81ED-4DB2-BD59-A6C34878D82A}">
                    <a16:rowId xmlns:a16="http://schemas.microsoft.com/office/drawing/2014/main" val="4269934934"/>
                  </a:ext>
                </a:extLst>
              </a:tr>
              <a:tr h="18402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extLst>
                  <a:ext uri="{0D108BD9-81ED-4DB2-BD59-A6C34878D82A}">
                    <a16:rowId xmlns:a16="http://schemas.microsoft.com/office/drawing/2014/main" val="2352841494"/>
                  </a:ext>
                </a:extLst>
              </a:tr>
              <a:tr h="1840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СРЕДНЯЯ ПО УЧИТЕЛЮ: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3,9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62" marR="5962" marT="5962" marB="0" anchor="ctr"/>
                </a:tc>
                <a:extLst>
                  <a:ext uri="{0D108BD9-81ED-4DB2-BD59-A6C34878D82A}">
                    <a16:rowId xmlns:a16="http://schemas.microsoft.com/office/drawing/2014/main" val="22107669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5806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altLang="ru-RU" dirty="0" smtClean="0"/>
              <a:t> </a:t>
            </a:r>
            <a:br>
              <a:rPr lang="ru-RU" altLang="ru-RU" dirty="0" smtClean="0"/>
            </a:br>
            <a:r>
              <a:rPr lang="ru-RU" altLang="ru-RU" b="1" dirty="0" smtClean="0"/>
              <a:t>Состав кафедры:</a:t>
            </a:r>
            <a:r>
              <a:rPr lang="ru-RU" altLang="ru-RU" dirty="0" smtClean="0"/>
              <a:t/>
            </a:r>
            <a:br>
              <a:rPr lang="ru-RU" altLang="ru-RU" dirty="0" smtClean="0"/>
            </a:br>
            <a:endParaRPr lang="ru-RU" altLang="ru-RU" dirty="0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1023848"/>
              </p:ext>
            </p:extLst>
          </p:nvPr>
        </p:nvGraphicFramePr>
        <p:xfrm>
          <a:off x="1917700" y="1773239"/>
          <a:ext cx="8424862" cy="3867425"/>
        </p:xfrm>
        <a:graphic>
          <a:graphicData uri="http://schemas.openxmlformats.org/drawingml/2006/table">
            <a:tbl>
              <a:tblPr/>
              <a:tblGrid>
                <a:gridCol w="686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3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668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учителей</a:t>
                      </a: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337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Звание «</a:t>
                      </a:r>
                      <a:r>
                        <a:rPr kumimoji="0" lang="uk-UA" alt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Заслуженные учитель Республики Крым</a:t>
                      </a:r>
                      <a:r>
                        <a:rPr kumimoji="0" lang="uk-UA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21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68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21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высшая категория</a:t>
                      </a: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21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366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21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первая категория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21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68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21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Молодые специалисты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21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8005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Эксперты предметных комиссий по проверке экзаменационных работ ЕГЭ и ОГЭ</a:t>
                      </a: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21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436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01924" y="692696"/>
            <a:ext cx="71201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600" dirty="0"/>
              <a:t>Преподаватель Сидоренко Л.И. </a:t>
            </a:r>
            <a:endParaRPr lang="ru-RU" sz="36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773932" y="2060848"/>
            <a:ext cx="11640555" cy="688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4" y="1628800"/>
            <a:ext cx="12107934" cy="4473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426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8028" y="29208"/>
            <a:ext cx="53458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200" dirty="0"/>
              <a:t>Преподаватель </a:t>
            </a:r>
            <a:r>
              <a:rPr lang="ru-RU" altLang="ru-RU" sz="3200" b="1" dirty="0"/>
              <a:t>Бусел Е.О</a:t>
            </a:r>
            <a:r>
              <a:rPr lang="ru-RU" altLang="ru-RU" b="1" dirty="0"/>
              <a:t>.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157986"/>
              </p:ext>
            </p:extLst>
          </p:nvPr>
        </p:nvGraphicFramePr>
        <p:xfrm>
          <a:off x="189750" y="764703"/>
          <a:ext cx="11737305" cy="6039991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624495">
                  <a:extLst>
                    <a:ext uri="{9D8B030D-6E8A-4147-A177-3AD203B41FA5}">
                      <a16:colId xmlns:a16="http://schemas.microsoft.com/office/drawing/2014/main" val="1053862745"/>
                    </a:ext>
                  </a:extLst>
                </a:gridCol>
                <a:gridCol w="1010950">
                  <a:extLst>
                    <a:ext uri="{9D8B030D-6E8A-4147-A177-3AD203B41FA5}">
                      <a16:colId xmlns:a16="http://schemas.microsoft.com/office/drawing/2014/main" val="1534488160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13140131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3814289845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1072940331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2170639531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4271312100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1150493334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2534883145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1602852196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5037627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1215747735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2825676191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3292006419"/>
                    </a:ext>
                  </a:extLst>
                </a:gridCol>
                <a:gridCol w="623220">
                  <a:extLst>
                    <a:ext uri="{9D8B030D-6E8A-4147-A177-3AD203B41FA5}">
                      <a16:colId xmlns:a16="http://schemas.microsoft.com/office/drawing/2014/main" val="1455420598"/>
                    </a:ext>
                  </a:extLst>
                </a:gridCol>
              </a:tblGrid>
              <a:tr h="6544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Учитель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Класс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Всего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на «5»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на «4»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на «3»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на «2»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н/а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Осв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Нет отметки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Усп, %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Кач, %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СОУ, %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Ср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>
                          <a:effectLst/>
                        </a:rPr>
                        <a:t>Δ </a:t>
                      </a:r>
                      <a:r>
                        <a:rPr lang="ru-RU" sz="1400" u="none" strike="noStrike">
                          <a:effectLst/>
                        </a:rPr>
                        <a:t>Ср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168448165"/>
                  </a:ext>
                </a:extLst>
              </a:tr>
              <a:tr h="24292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ФИЗИКА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extLst>
                  <a:ext uri="{0D108BD9-81ED-4DB2-BD59-A6C34878D82A}">
                    <a16:rowId xmlns:a16="http://schemas.microsoft.com/office/drawing/2014/main" val="2261116908"/>
                  </a:ext>
                </a:extLst>
              </a:tr>
              <a:tr h="2429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Бусел Е. О.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7А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86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4,21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0,13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1976473437"/>
                  </a:ext>
                </a:extLst>
              </a:tr>
              <a:tr h="2429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Бусел Е. О.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7Б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3,59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-0,49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1605360231"/>
                  </a:ext>
                </a:extLst>
              </a:tr>
              <a:tr h="2429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Бусел Е. О.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7К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3,56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-0,52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3372179921"/>
                  </a:ext>
                </a:extLst>
              </a:tr>
              <a:tr h="2429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Бусел Е. О.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7М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4,29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0,21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2278848391"/>
                  </a:ext>
                </a:extLst>
              </a:tr>
              <a:tr h="2429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Бусел Е. О.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8А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4,24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0,16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2486294184"/>
                  </a:ext>
                </a:extLst>
              </a:tr>
              <a:tr h="2429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Бусел Е. О.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8Б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29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-0,08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2024498807"/>
                  </a:ext>
                </a:extLst>
              </a:tr>
              <a:tr h="2429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Бусел Е. О.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8В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34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3,85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-0,23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1762659847"/>
                  </a:ext>
                </a:extLst>
              </a:tr>
              <a:tr h="2429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Бусел Е. О.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9А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83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-0,08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861518100"/>
                  </a:ext>
                </a:extLst>
              </a:tr>
              <a:tr h="2429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Бусел Е. О.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9Б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18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4,31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0,23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2374337216"/>
                  </a:ext>
                </a:extLst>
              </a:tr>
              <a:tr h="2429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Бусел Е. О.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9В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11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3,75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-0,33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3453105593"/>
                  </a:ext>
                </a:extLst>
              </a:tr>
              <a:tr h="2429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Бусел Е. О.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9К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4,25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0,17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2058397368"/>
                  </a:ext>
                </a:extLst>
              </a:tr>
              <a:tr h="2429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Бусел Е. О.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10А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4,27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0,19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1400506799"/>
                  </a:ext>
                </a:extLst>
              </a:tr>
              <a:tr h="2429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Бусел Е. О.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10Б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4,37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0,29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314367467"/>
                  </a:ext>
                </a:extLst>
              </a:tr>
              <a:tr h="2429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Бусел Е. О.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10В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4,31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0,23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1813960353"/>
                  </a:ext>
                </a:extLst>
              </a:tr>
              <a:tr h="2429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Бусел Е. О.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11Б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4,13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0,05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319234057"/>
                  </a:ext>
                </a:extLst>
              </a:tr>
              <a:tr h="2429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Бусел Е. О.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–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83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4,08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2252199830"/>
                  </a:ext>
                </a:extLst>
              </a:tr>
              <a:tr h="48584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КУРС «ИЗБРАННЫЕ ВОПРОСЫ ФИЗИКИ»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extLst>
                  <a:ext uri="{0D108BD9-81ED-4DB2-BD59-A6C34878D82A}">
                    <a16:rowId xmlns:a16="http://schemas.microsoft.com/office/drawing/2014/main" val="427790987"/>
                  </a:ext>
                </a:extLst>
              </a:tr>
              <a:tr h="2429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Бусел Е. О.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11Б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100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100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3562312769"/>
                  </a:ext>
                </a:extLst>
              </a:tr>
              <a:tr h="28415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extLst>
                  <a:ext uri="{0D108BD9-81ED-4DB2-BD59-A6C34878D82A}">
                    <a16:rowId xmlns:a16="http://schemas.microsoft.com/office/drawing/2014/main" val="2367286179"/>
                  </a:ext>
                </a:extLst>
              </a:tr>
              <a:tr h="2429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СРЕДНЯЯ ПО УЧИТЕЛЮ: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84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4,13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573" marR="6573" marT="6573" marB="0" anchor="ctr"/>
                </a:tc>
                <a:extLst>
                  <a:ext uri="{0D108BD9-81ED-4DB2-BD59-A6C34878D82A}">
                    <a16:rowId xmlns:a16="http://schemas.microsoft.com/office/drawing/2014/main" val="3161078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892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69876" y="116632"/>
            <a:ext cx="74678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4400" dirty="0"/>
              <a:t>Преподаватель Бариев Р.С.</a:t>
            </a:r>
            <a:endParaRPr lang="ru-RU" sz="44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6181658"/>
              </p:ext>
            </p:extLst>
          </p:nvPr>
        </p:nvGraphicFramePr>
        <p:xfrm>
          <a:off x="117757" y="980727"/>
          <a:ext cx="11881310" cy="5832648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918721">
                  <a:extLst>
                    <a:ext uri="{9D8B030D-6E8A-4147-A177-3AD203B41FA5}">
                      <a16:colId xmlns:a16="http://schemas.microsoft.com/office/drawing/2014/main" val="585708923"/>
                    </a:ext>
                  </a:extLst>
                </a:gridCol>
                <a:gridCol w="581811">
                  <a:extLst>
                    <a:ext uri="{9D8B030D-6E8A-4147-A177-3AD203B41FA5}">
                      <a16:colId xmlns:a16="http://schemas.microsoft.com/office/drawing/2014/main" val="2920953779"/>
                    </a:ext>
                  </a:extLst>
                </a:gridCol>
                <a:gridCol w="651654">
                  <a:extLst>
                    <a:ext uri="{9D8B030D-6E8A-4147-A177-3AD203B41FA5}">
                      <a16:colId xmlns:a16="http://schemas.microsoft.com/office/drawing/2014/main" val="2945748956"/>
                    </a:ext>
                  </a:extLst>
                </a:gridCol>
                <a:gridCol w="727427">
                  <a:extLst>
                    <a:ext uri="{9D8B030D-6E8A-4147-A177-3AD203B41FA5}">
                      <a16:colId xmlns:a16="http://schemas.microsoft.com/office/drawing/2014/main" val="3117317064"/>
                    </a:ext>
                  </a:extLst>
                </a:gridCol>
                <a:gridCol w="727427">
                  <a:extLst>
                    <a:ext uri="{9D8B030D-6E8A-4147-A177-3AD203B41FA5}">
                      <a16:colId xmlns:a16="http://schemas.microsoft.com/office/drawing/2014/main" val="3433172911"/>
                    </a:ext>
                  </a:extLst>
                </a:gridCol>
                <a:gridCol w="727427">
                  <a:extLst>
                    <a:ext uri="{9D8B030D-6E8A-4147-A177-3AD203B41FA5}">
                      <a16:colId xmlns:a16="http://schemas.microsoft.com/office/drawing/2014/main" val="102200726"/>
                    </a:ext>
                  </a:extLst>
                </a:gridCol>
                <a:gridCol w="727427">
                  <a:extLst>
                    <a:ext uri="{9D8B030D-6E8A-4147-A177-3AD203B41FA5}">
                      <a16:colId xmlns:a16="http://schemas.microsoft.com/office/drawing/2014/main" val="1633625008"/>
                    </a:ext>
                  </a:extLst>
                </a:gridCol>
                <a:gridCol w="727427">
                  <a:extLst>
                    <a:ext uri="{9D8B030D-6E8A-4147-A177-3AD203B41FA5}">
                      <a16:colId xmlns:a16="http://schemas.microsoft.com/office/drawing/2014/main" val="1445170897"/>
                    </a:ext>
                  </a:extLst>
                </a:gridCol>
                <a:gridCol w="727427">
                  <a:extLst>
                    <a:ext uri="{9D8B030D-6E8A-4147-A177-3AD203B41FA5}">
                      <a16:colId xmlns:a16="http://schemas.microsoft.com/office/drawing/2014/main" val="2052329546"/>
                    </a:ext>
                  </a:extLst>
                </a:gridCol>
                <a:gridCol w="727427">
                  <a:extLst>
                    <a:ext uri="{9D8B030D-6E8A-4147-A177-3AD203B41FA5}">
                      <a16:colId xmlns:a16="http://schemas.microsoft.com/office/drawing/2014/main" val="3503177007"/>
                    </a:ext>
                  </a:extLst>
                </a:gridCol>
                <a:gridCol w="727427">
                  <a:extLst>
                    <a:ext uri="{9D8B030D-6E8A-4147-A177-3AD203B41FA5}">
                      <a16:colId xmlns:a16="http://schemas.microsoft.com/office/drawing/2014/main" val="1810792800"/>
                    </a:ext>
                  </a:extLst>
                </a:gridCol>
                <a:gridCol w="727427">
                  <a:extLst>
                    <a:ext uri="{9D8B030D-6E8A-4147-A177-3AD203B41FA5}">
                      <a16:colId xmlns:a16="http://schemas.microsoft.com/office/drawing/2014/main" val="1137569255"/>
                    </a:ext>
                  </a:extLst>
                </a:gridCol>
                <a:gridCol w="727427">
                  <a:extLst>
                    <a:ext uri="{9D8B030D-6E8A-4147-A177-3AD203B41FA5}">
                      <a16:colId xmlns:a16="http://schemas.microsoft.com/office/drawing/2014/main" val="1113180466"/>
                    </a:ext>
                  </a:extLst>
                </a:gridCol>
                <a:gridCol w="727427">
                  <a:extLst>
                    <a:ext uri="{9D8B030D-6E8A-4147-A177-3AD203B41FA5}">
                      <a16:colId xmlns:a16="http://schemas.microsoft.com/office/drawing/2014/main" val="1132254888"/>
                    </a:ext>
                  </a:extLst>
                </a:gridCol>
                <a:gridCol w="727427">
                  <a:extLst>
                    <a:ext uri="{9D8B030D-6E8A-4147-A177-3AD203B41FA5}">
                      <a16:colId xmlns:a16="http://schemas.microsoft.com/office/drawing/2014/main" val="1814949986"/>
                    </a:ext>
                  </a:extLst>
                </a:gridCol>
              </a:tblGrid>
              <a:tr h="486798">
                <a:tc gridSpan="1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Отчет учителя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9180001"/>
                  </a:ext>
                </a:extLst>
              </a:tr>
              <a:tr h="893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</a:rPr>
                        <a:t>Учитель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</a:rPr>
                        <a:t>Класс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Всего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на «5»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на «4»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на «3»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на «2»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н/а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Осв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Нет отметки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Усп, %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Кач, %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СОУ, %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Ср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Δ Ср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extLst>
                  <a:ext uri="{0D108BD9-81ED-4DB2-BD59-A6C34878D82A}">
                    <a16:rowId xmlns:a16="http://schemas.microsoft.com/office/drawing/2014/main" val="3147164833"/>
                  </a:ext>
                </a:extLst>
              </a:tr>
              <a:tr h="3360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</a:rPr>
                        <a:t>ИНФОРМАТИКА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extLst>
                  <a:ext uri="{0D108BD9-81ED-4DB2-BD59-A6C34878D82A}">
                    <a16:rowId xmlns:a16="http://schemas.microsoft.com/office/drawing/2014/main" val="2323391252"/>
                  </a:ext>
                </a:extLst>
              </a:tr>
              <a:tr h="2979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Бариев Р. С.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7К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13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9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</a:rPr>
                        <a:t>4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100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100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89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4,69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0,09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extLst>
                  <a:ext uri="{0D108BD9-81ED-4DB2-BD59-A6C34878D82A}">
                    <a16:rowId xmlns:a16="http://schemas.microsoft.com/office/drawing/2014/main" val="58572516"/>
                  </a:ext>
                </a:extLst>
              </a:tr>
              <a:tr h="2979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Бариев Р. С.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7М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14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13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100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100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97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4,93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0,33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extLst>
                  <a:ext uri="{0D108BD9-81ED-4DB2-BD59-A6C34878D82A}">
                    <a16:rowId xmlns:a16="http://schemas.microsoft.com/office/drawing/2014/main" val="3645409127"/>
                  </a:ext>
                </a:extLst>
              </a:tr>
              <a:tr h="2979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Бариев Р. С.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8А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16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12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4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100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100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91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4,75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0,15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extLst>
                  <a:ext uri="{0D108BD9-81ED-4DB2-BD59-A6C34878D82A}">
                    <a16:rowId xmlns:a16="http://schemas.microsoft.com/office/drawing/2014/main" val="824282"/>
                  </a:ext>
                </a:extLst>
              </a:tr>
              <a:tr h="2979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Бариев Р. С.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8Б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14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4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8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2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100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86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70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4,14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-0,46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extLst>
                  <a:ext uri="{0D108BD9-81ED-4DB2-BD59-A6C34878D82A}">
                    <a16:rowId xmlns:a16="http://schemas.microsoft.com/office/drawing/2014/main" val="926256655"/>
                  </a:ext>
                </a:extLst>
              </a:tr>
              <a:tr h="2979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Бариев Р. С.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8В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18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5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12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100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94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72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4,22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-0,38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extLst>
                  <a:ext uri="{0D108BD9-81ED-4DB2-BD59-A6C34878D82A}">
                    <a16:rowId xmlns:a16="http://schemas.microsoft.com/office/drawing/2014/main" val="2962530653"/>
                  </a:ext>
                </a:extLst>
              </a:tr>
              <a:tr h="2979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Бариев Р. С.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9А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15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11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4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</a:rPr>
                        <a:t>100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100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90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4,73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0,13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extLst>
                  <a:ext uri="{0D108BD9-81ED-4DB2-BD59-A6C34878D82A}">
                    <a16:rowId xmlns:a16="http://schemas.microsoft.com/office/drawing/2014/main" val="4100930807"/>
                  </a:ext>
                </a:extLst>
              </a:tr>
              <a:tr h="2979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Бариев Р. С.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9Б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17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15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2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</a:rPr>
                        <a:t>100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</a:rPr>
                        <a:t>100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96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4,88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0,28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extLst>
                  <a:ext uri="{0D108BD9-81ED-4DB2-BD59-A6C34878D82A}">
                    <a16:rowId xmlns:a16="http://schemas.microsoft.com/office/drawing/2014/main" val="824872422"/>
                  </a:ext>
                </a:extLst>
              </a:tr>
              <a:tr h="2979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Бариев Р. С.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9В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12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6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4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2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100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</a:rPr>
                        <a:t>83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</a:rPr>
                        <a:t>77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4,33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-0,27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extLst>
                  <a:ext uri="{0D108BD9-81ED-4DB2-BD59-A6C34878D82A}">
                    <a16:rowId xmlns:a16="http://schemas.microsoft.com/office/drawing/2014/main" val="2660637181"/>
                  </a:ext>
                </a:extLst>
              </a:tr>
              <a:tr h="2979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Бариев Р. С.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9К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16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12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4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100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100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</a:rPr>
                        <a:t>91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4,75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0,15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extLst>
                  <a:ext uri="{0D108BD9-81ED-4DB2-BD59-A6C34878D82A}">
                    <a16:rowId xmlns:a16="http://schemas.microsoft.com/office/drawing/2014/main" val="1747072039"/>
                  </a:ext>
                </a:extLst>
              </a:tr>
              <a:tr h="2979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Бариев Р. С.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–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–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–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–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–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–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–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100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96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</a:rPr>
                        <a:t>86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4,6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extLst>
                  <a:ext uri="{0D108BD9-81ED-4DB2-BD59-A6C34878D82A}">
                    <a16:rowId xmlns:a16="http://schemas.microsoft.com/office/drawing/2014/main" val="569124733"/>
                  </a:ext>
                </a:extLst>
              </a:tr>
              <a:tr h="3368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</a:rPr>
                        <a:t>ИНФОРМАТИКА.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extLst>
                  <a:ext uri="{0D108BD9-81ED-4DB2-BD59-A6C34878D82A}">
                    <a16:rowId xmlns:a16="http://schemas.microsoft.com/office/drawing/2014/main" val="1806650346"/>
                  </a:ext>
                </a:extLst>
              </a:tr>
              <a:tr h="2979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Бариев Р. С.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11Б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11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100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100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</a:rPr>
                        <a:t>97</a:t>
                      </a:r>
                      <a:endParaRPr lang="ru-RU" sz="1800" b="1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</a:rPr>
                        <a:t>4,91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extLst>
                  <a:ext uri="{0D108BD9-81ED-4DB2-BD59-A6C34878D82A}">
                    <a16:rowId xmlns:a16="http://schemas.microsoft.com/office/drawing/2014/main" val="3344910386"/>
                  </a:ext>
                </a:extLst>
              </a:tr>
              <a:tr h="5010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СРЕДНЯЯ ПО УЧИТЕЛЮ: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–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–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–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–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–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–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–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</a:rPr>
                        <a:t>0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</a:rPr>
                        <a:t>100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</a:rPr>
                        <a:t>96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</a:rPr>
                        <a:t>87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</a:rPr>
                        <a:t>4,63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77" marR="67377" marT="0" marB="0" anchor="ctr"/>
                </a:tc>
                <a:extLst>
                  <a:ext uri="{0D108BD9-81ED-4DB2-BD59-A6C34878D82A}">
                    <a16:rowId xmlns:a16="http://schemas.microsoft.com/office/drawing/2014/main" val="2648827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984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9956" y="116632"/>
            <a:ext cx="61563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600" dirty="0"/>
              <a:t>Преподаватель </a:t>
            </a:r>
            <a:r>
              <a:rPr lang="ru-RU" altLang="ru-RU" sz="3600" dirty="0" err="1"/>
              <a:t>Янмин</a:t>
            </a:r>
            <a:r>
              <a:rPr lang="ru-RU" altLang="ru-RU" sz="3600" dirty="0"/>
              <a:t> К.И. </a:t>
            </a:r>
            <a:endParaRPr lang="ru-RU" sz="36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7182258"/>
              </p:ext>
            </p:extLst>
          </p:nvPr>
        </p:nvGraphicFramePr>
        <p:xfrm>
          <a:off x="117748" y="836711"/>
          <a:ext cx="11953324" cy="5832648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851177">
                  <a:extLst>
                    <a:ext uri="{9D8B030D-6E8A-4147-A177-3AD203B41FA5}">
                      <a16:colId xmlns:a16="http://schemas.microsoft.com/office/drawing/2014/main" val="4133184460"/>
                    </a:ext>
                  </a:extLst>
                </a:gridCol>
                <a:gridCol w="1119043">
                  <a:extLst>
                    <a:ext uri="{9D8B030D-6E8A-4147-A177-3AD203B41FA5}">
                      <a16:colId xmlns:a16="http://schemas.microsoft.com/office/drawing/2014/main" val="377400637"/>
                    </a:ext>
                  </a:extLst>
                </a:gridCol>
                <a:gridCol w="796888">
                  <a:extLst>
                    <a:ext uri="{9D8B030D-6E8A-4147-A177-3AD203B41FA5}">
                      <a16:colId xmlns:a16="http://schemas.microsoft.com/office/drawing/2014/main" val="1320032252"/>
                    </a:ext>
                  </a:extLst>
                </a:gridCol>
                <a:gridCol w="1204626">
                  <a:extLst>
                    <a:ext uri="{9D8B030D-6E8A-4147-A177-3AD203B41FA5}">
                      <a16:colId xmlns:a16="http://schemas.microsoft.com/office/drawing/2014/main" val="2113669096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601037043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1949600375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2145818119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2223893795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122807601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4088243553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3550242865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3472948649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3667389687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2246487888"/>
                    </a:ext>
                  </a:extLst>
                </a:gridCol>
                <a:gridCol w="634690">
                  <a:extLst>
                    <a:ext uri="{9D8B030D-6E8A-4147-A177-3AD203B41FA5}">
                      <a16:colId xmlns:a16="http://schemas.microsoft.com/office/drawing/2014/main" val="681155157"/>
                    </a:ext>
                  </a:extLst>
                </a:gridCol>
              </a:tblGrid>
              <a:tr h="9158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Учитель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Класс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Всего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на «5»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на «4»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на «3»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на «2»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н/а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Осв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Нет отметки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Усп, %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Кач, %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СОУ, %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Ср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Δ </a:t>
                      </a:r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Ср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extLst>
                  <a:ext uri="{0D108BD9-81ED-4DB2-BD59-A6C34878D82A}">
                    <a16:rowId xmlns:a16="http://schemas.microsoft.com/office/drawing/2014/main" val="3317017499"/>
                  </a:ext>
                </a:extLst>
              </a:tr>
              <a:tr h="446986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ИНФОРМАТИКА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extLst>
                  <a:ext uri="{0D108BD9-81ED-4DB2-BD59-A6C34878D82A}">
                    <a16:rowId xmlns:a16="http://schemas.microsoft.com/office/drawing/2014/main" val="1358049295"/>
                  </a:ext>
                </a:extLst>
              </a:tr>
              <a:tr h="4469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Янмин К. И.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5М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17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17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0,23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extLst>
                  <a:ext uri="{0D108BD9-81ED-4DB2-BD59-A6C34878D82A}">
                    <a16:rowId xmlns:a16="http://schemas.microsoft.com/office/drawing/2014/main" val="3094510351"/>
                  </a:ext>
                </a:extLst>
              </a:tr>
              <a:tr h="4469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Янмин К. И.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6М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0,23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extLst>
                  <a:ext uri="{0D108BD9-81ED-4DB2-BD59-A6C34878D82A}">
                    <a16:rowId xmlns:a16="http://schemas.microsoft.com/office/drawing/2014/main" val="3826198728"/>
                  </a:ext>
                </a:extLst>
              </a:tr>
              <a:tr h="4469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Янмин К. И.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9А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14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9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87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4,64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-0,13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extLst>
                  <a:ext uri="{0D108BD9-81ED-4DB2-BD59-A6C34878D82A}">
                    <a16:rowId xmlns:a16="http://schemas.microsoft.com/office/drawing/2014/main" val="1067313610"/>
                  </a:ext>
                </a:extLst>
              </a:tr>
              <a:tr h="4469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Янмин К. И.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9Б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93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4,8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0,03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extLst>
                  <a:ext uri="{0D108BD9-81ED-4DB2-BD59-A6C34878D82A}">
                    <a16:rowId xmlns:a16="http://schemas.microsoft.com/office/drawing/2014/main" val="3554832914"/>
                  </a:ext>
                </a:extLst>
              </a:tr>
              <a:tr h="4469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Янмин К. И.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9В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16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8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94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75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73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4,33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-0,44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extLst>
                  <a:ext uri="{0D108BD9-81ED-4DB2-BD59-A6C34878D82A}">
                    <a16:rowId xmlns:a16="http://schemas.microsoft.com/office/drawing/2014/main" val="1815379402"/>
                  </a:ext>
                </a:extLst>
              </a:tr>
              <a:tr h="4469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Янмин К. И.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10А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13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95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4,87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0,1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extLst>
                  <a:ext uri="{0D108BD9-81ED-4DB2-BD59-A6C34878D82A}">
                    <a16:rowId xmlns:a16="http://schemas.microsoft.com/office/drawing/2014/main" val="1036927752"/>
                  </a:ext>
                </a:extLst>
              </a:tr>
              <a:tr h="4469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Янмин К. И.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10Б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16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11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89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4,69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-0,08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extLst>
                  <a:ext uri="{0D108BD9-81ED-4DB2-BD59-A6C34878D82A}">
                    <a16:rowId xmlns:a16="http://schemas.microsoft.com/office/drawing/2014/main" val="1691254721"/>
                  </a:ext>
                </a:extLst>
              </a:tr>
              <a:tr h="4469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Янмин К. И.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10В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16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15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98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4,94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0,17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extLst>
                  <a:ext uri="{0D108BD9-81ED-4DB2-BD59-A6C34878D82A}">
                    <a16:rowId xmlns:a16="http://schemas.microsoft.com/office/drawing/2014/main" val="1766662152"/>
                  </a:ext>
                </a:extLst>
              </a:tr>
              <a:tr h="4469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Янмин К. И.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11Б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13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8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86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4,62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-0,15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extLst>
                  <a:ext uri="{0D108BD9-81ED-4DB2-BD59-A6C34878D82A}">
                    <a16:rowId xmlns:a16="http://schemas.microsoft.com/office/drawing/2014/main" val="2206059220"/>
                  </a:ext>
                </a:extLst>
              </a:tr>
              <a:tr h="4469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Янмин К. И.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–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0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99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97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91</a:t>
                      </a:r>
                      <a:endParaRPr lang="ru-RU" sz="1800" b="1" i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4,77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93" marR="6493" marT="6493" marB="0" anchor="ctr"/>
                </a:tc>
                <a:extLst>
                  <a:ext uri="{0D108BD9-81ED-4DB2-BD59-A6C34878D82A}">
                    <a16:rowId xmlns:a16="http://schemas.microsoft.com/office/drawing/2014/main" val="363594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4204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Якубова </a:t>
            </a:r>
            <a:r>
              <a:rPr lang="ru-RU" dirty="0" err="1" smtClean="0"/>
              <a:t>Лейля</a:t>
            </a:r>
            <a:r>
              <a:rPr lang="ru-RU" dirty="0" smtClean="0"/>
              <a:t> </a:t>
            </a:r>
            <a:r>
              <a:rPr lang="ru-RU" dirty="0" err="1" smtClean="0"/>
              <a:t>Эльвисовна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0602720"/>
              </p:ext>
            </p:extLst>
          </p:nvPr>
        </p:nvGraphicFramePr>
        <p:xfrm>
          <a:off x="189747" y="1417637"/>
          <a:ext cx="11665304" cy="5303764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592297">
                  <a:extLst>
                    <a:ext uri="{9D8B030D-6E8A-4147-A177-3AD203B41FA5}">
                      <a16:colId xmlns:a16="http://schemas.microsoft.com/office/drawing/2014/main" val="423229695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1497456656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513546611"/>
                    </a:ext>
                  </a:extLst>
                </a:gridCol>
                <a:gridCol w="891488">
                  <a:extLst>
                    <a:ext uri="{9D8B030D-6E8A-4147-A177-3AD203B41FA5}">
                      <a16:colId xmlns:a16="http://schemas.microsoft.com/office/drawing/2014/main" val="1016923258"/>
                    </a:ext>
                  </a:extLst>
                </a:gridCol>
                <a:gridCol w="619397">
                  <a:extLst>
                    <a:ext uri="{9D8B030D-6E8A-4147-A177-3AD203B41FA5}">
                      <a16:colId xmlns:a16="http://schemas.microsoft.com/office/drawing/2014/main" val="3983617129"/>
                    </a:ext>
                  </a:extLst>
                </a:gridCol>
                <a:gridCol w="619397">
                  <a:extLst>
                    <a:ext uri="{9D8B030D-6E8A-4147-A177-3AD203B41FA5}">
                      <a16:colId xmlns:a16="http://schemas.microsoft.com/office/drawing/2014/main" val="997409136"/>
                    </a:ext>
                  </a:extLst>
                </a:gridCol>
                <a:gridCol w="619397">
                  <a:extLst>
                    <a:ext uri="{9D8B030D-6E8A-4147-A177-3AD203B41FA5}">
                      <a16:colId xmlns:a16="http://schemas.microsoft.com/office/drawing/2014/main" val="3368208173"/>
                    </a:ext>
                  </a:extLst>
                </a:gridCol>
                <a:gridCol w="619397">
                  <a:extLst>
                    <a:ext uri="{9D8B030D-6E8A-4147-A177-3AD203B41FA5}">
                      <a16:colId xmlns:a16="http://schemas.microsoft.com/office/drawing/2014/main" val="1845882535"/>
                    </a:ext>
                  </a:extLst>
                </a:gridCol>
                <a:gridCol w="619397">
                  <a:extLst>
                    <a:ext uri="{9D8B030D-6E8A-4147-A177-3AD203B41FA5}">
                      <a16:colId xmlns:a16="http://schemas.microsoft.com/office/drawing/2014/main" val="4237094227"/>
                    </a:ext>
                  </a:extLst>
                </a:gridCol>
                <a:gridCol w="619397">
                  <a:extLst>
                    <a:ext uri="{9D8B030D-6E8A-4147-A177-3AD203B41FA5}">
                      <a16:colId xmlns:a16="http://schemas.microsoft.com/office/drawing/2014/main" val="1265128356"/>
                    </a:ext>
                  </a:extLst>
                </a:gridCol>
                <a:gridCol w="619397">
                  <a:extLst>
                    <a:ext uri="{9D8B030D-6E8A-4147-A177-3AD203B41FA5}">
                      <a16:colId xmlns:a16="http://schemas.microsoft.com/office/drawing/2014/main" val="926847131"/>
                    </a:ext>
                  </a:extLst>
                </a:gridCol>
                <a:gridCol w="619397">
                  <a:extLst>
                    <a:ext uri="{9D8B030D-6E8A-4147-A177-3AD203B41FA5}">
                      <a16:colId xmlns:a16="http://schemas.microsoft.com/office/drawing/2014/main" val="979062980"/>
                    </a:ext>
                  </a:extLst>
                </a:gridCol>
                <a:gridCol w="619397">
                  <a:extLst>
                    <a:ext uri="{9D8B030D-6E8A-4147-A177-3AD203B41FA5}">
                      <a16:colId xmlns:a16="http://schemas.microsoft.com/office/drawing/2014/main" val="3823478977"/>
                    </a:ext>
                  </a:extLst>
                </a:gridCol>
                <a:gridCol w="619397">
                  <a:extLst>
                    <a:ext uri="{9D8B030D-6E8A-4147-A177-3AD203B41FA5}">
                      <a16:colId xmlns:a16="http://schemas.microsoft.com/office/drawing/2014/main" val="1234477281"/>
                    </a:ext>
                  </a:extLst>
                </a:gridCol>
                <a:gridCol w="619397">
                  <a:extLst>
                    <a:ext uri="{9D8B030D-6E8A-4147-A177-3AD203B41FA5}">
                      <a16:colId xmlns:a16="http://schemas.microsoft.com/office/drawing/2014/main" val="1971609533"/>
                    </a:ext>
                  </a:extLst>
                </a:gridCol>
              </a:tblGrid>
              <a:tr h="5404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Учитель</a:t>
                      </a:r>
                      <a:endParaRPr lang="ru-RU" sz="12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Класс</a:t>
                      </a:r>
                      <a:endParaRPr lang="ru-RU" sz="12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Всего</a:t>
                      </a:r>
                      <a:endParaRPr lang="ru-RU" sz="12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на «5»</a:t>
                      </a:r>
                      <a:endParaRPr lang="ru-RU" sz="12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на «4»</a:t>
                      </a:r>
                      <a:endParaRPr lang="ru-RU" sz="12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на «3»</a:t>
                      </a:r>
                      <a:endParaRPr lang="ru-RU" sz="12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на «2»</a:t>
                      </a:r>
                      <a:endParaRPr lang="ru-RU" sz="12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н/а</a:t>
                      </a:r>
                      <a:endParaRPr lang="ru-RU" sz="12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Осв</a:t>
                      </a:r>
                      <a:endParaRPr lang="ru-RU" sz="12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Нет отметки</a:t>
                      </a:r>
                      <a:endParaRPr lang="ru-RU" sz="12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Усп, %</a:t>
                      </a:r>
                      <a:endParaRPr lang="ru-RU" sz="12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Кач, %</a:t>
                      </a:r>
                      <a:endParaRPr lang="ru-RU" sz="12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СОУ, %</a:t>
                      </a:r>
                      <a:endParaRPr lang="ru-RU" sz="12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Ср</a:t>
                      </a:r>
                      <a:endParaRPr lang="ru-RU" sz="12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u="none" strike="noStrike">
                          <a:effectLst/>
                        </a:rPr>
                        <a:t>Δ </a:t>
                      </a:r>
                      <a:r>
                        <a:rPr lang="ru-RU" sz="1200" u="none" strike="noStrike">
                          <a:effectLst/>
                        </a:rPr>
                        <a:t>Ср</a:t>
                      </a:r>
                      <a:endParaRPr lang="ru-RU" sz="12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extLst>
                  <a:ext uri="{0D108BD9-81ED-4DB2-BD59-A6C34878D82A}">
                    <a16:rowId xmlns:a16="http://schemas.microsoft.com/office/drawing/2014/main" val="2483517827"/>
                  </a:ext>
                </a:extLst>
              </a:tr>
              <a:tr h="21625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МАТЕМАТИКА</a:t>
                      </a:r>
                      <a:endParaRPr lang="ru-RU" sz="12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extLst>
                  <a:ext uri="{0D108BD9-81ED-4DB2-BD59-A6C34878D82A}">
                    <a16:rowId xmlns:a16="http://schemas.microsoft.com/office/drawing/2014/main" val="2372531815"/>
                  </a:ext>
                </a:extLst>
              </a:tr>
              <a:tr h="2529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Якубова Л. Э.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5К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29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86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4,31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extLst>
                  <a:ext uri="{0D108BD9-81ED-4DB2-BD59-A6C34878D82A}">
                    <a16:rowId xmlns:a16="http://schemas.microsoft.com/office/drawing/2014/main" val="1040486717"/>
                  </a:ext>
                </a:extLst>
              </a:tr>
              <a:tr h="25296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АЛГЕБРА</a:t>
                      </a:r>
                      <a:endParaRPr lang="ru-RU" sz="12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extLst>
                  <a:ext uri="{0D108BD9-81ED-4DB2-BD59-A6C34878D82A}">
                    <a16:rowId xmlns:a16="http://schemas.microsoft.com/office/drawing/2014/main" val="4270920202"/>
                  </a:ext>
                </a:extLst>
              </a:tr>
              <a:tr h="1935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Якубова Л. Э.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7Б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3,79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-0,18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extLst>
                  <a:ext uri="{0D108BD9-81ED-4DB2-BD59-A6C34878D82A}">
                    <a16:rowId xmlns:a16="http://schemas.microsoft.com/office/drawing/2014/main" val="2722476384"/>
                  </a:ext>
                </a:extLst>
              </a:tr>
              <a:tr h="2529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Якубова Л. Э.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8А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4,15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0,18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extLst>
                  <a:ext uri="{0D108BD9-81ED-4DB2-BD59-A6C34878D82A}">
                    <a16:rowId xmlns:a16="http://schemas.microsoft.com/office/drawing/2014/main" val="1729946016"/>
                  </a:ext>
                </a:extLst>
              </a:tr>
              <a:tr h="2529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Якубова Л. Э.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–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99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3,97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extLst>
                  <a:ext uri="{0D108BD9-81ED-4DB2-BD59-A6C34878D82A}">
                    <a16:rowId xmlns:a16="http://schemas.microsoft.com/office/drawing/2014/main" val="3253229943"/>
                  </a:ext>
                </a:extLst>
              </a:tr>
              <a:tr h="25296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ГЕОМЕТРИЯ</a:t>
                      </a:r>
                      <a:endParaRPr lang="ru-RU" sz="12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extLst>
                  <a:ext uri="{0D108BD9-81ED-4DB2-BD59-A6C34878D82A}">
                    <a16:rowId xmlns:a16="http://schemas.microsoft.com/office/drawing/2014/main" val="1594286115"/>
                  </a:ext>
                </a:extLst>
              </a:tr>
              <a:tr h="3302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Якубова Л. Э.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7Б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56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3,69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-0,22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extLst>
                  <a:ext uri="{0D108BD9-81ED-4DB2-BD59-A6C34878D82A}">
                    <a16:rowId xmlns:a16="http://schemas.microsoft.com/office/drawing/2014/main" val="300061434"/>
                  </a:ext>
                </a:extLst>
              </a:tr>
              <a:tr h="2529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Якубова Л. Э.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8А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88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69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4,12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0,21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extLst>
                  <a:ext uri="{0D108BD9-81ED-4DB2-BD59-A6C34878D82A}">
                    <a16:rowId xmlns:a16="http://schemas.microsoft.com/office/drawing/2014/main" val="2226690906"/>
                  </a:ext>
                </a:extLst>
              </a:tr>
              <a:tr h="2529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Якубова Л. Э.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63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3,91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extLst>
                  <a:ext uri="{0D108BD9-81ED-4DB2-BD59-A6C34878D82A}">
                    <a16:rowId xmlns:a16="http://schemas.microsoft.com/office/drawing/2014/main" val="3411871637"/>
                  </a:ext>
                </a:extLst>
              </a:tr>
              <a:tr h="19350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ВЕРОЯТНОСТЬ И СТАТИСТИКА</a:t>
                      </a:r>
                      <a:endParaRPr lang="ru-RU" sz="12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extLst>
                  <a:ext uri="{0D108BD9-81ED-4DB2-BD59-A6C34878D82A}">
                    <a16:rowId xmlns:a16="http://schemas.microsoft.com/office/drawing/2014/main" val="3507002518"/>
                  </a:ext>
                </a:extLst>
              </a:tr>
              <a:tr h="5003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Якубова Л. Э.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7Б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3,72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-0,36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extLst>
                  <a:ext uri="{0D108BD9-81ED-4DB2-BD59-A6C34878D82A}">
                    <a16:rowId xmlns:a16="http://schemas.microsoft.com/office/drawing/2014/main" val="849936125"/>
                  </a:ext>
                </a:extLst>
              </a:tr>
              <a:tr h="2529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Якубова Л. Э.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7М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82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4,25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0,17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extLst>
                  <a:ext uri="{0D108BD9-81ED-4DB2-BD59-A6C34878D82A}">
                    <a16:rowId xmlns:a16="http://schemas.microsoft.com/office/drawing/2014/main" val="2215247214"/>
                  </a:ext>
                </a:extLst>
              </a:tr>
              <a:tr h="2529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Якубова Л. Э.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8А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82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4,27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0,19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extLst>
                  <a:ext uri="{0D108BD9-81ED-4DB2-BD59-A6C34878D82A}">
                    <a16:rowId xmlns:a16="http://schemas.microsoft.com/office/drawing/2014/main" val="1155300133"/>
                  </a:ext>
                </a:extLst>
              </a:tr>
              <a:tr h="2529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Якубова Л. Э.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4,08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extLst>
                  <a:ext uri="{0D108BD9-81ED-4DB2-BD59-A6C34878D82A}">
                    <a16:rowId xmlns:a16="http://schemas.microsoft.com/office/drawing/2014/main" val="1993442833"/>
                  </a:ext>
                </a:extLst>
              </a:tr>
              <a:tr h="7477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СРЕДНЯЯ ПО УЧИТЕЛЮ: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–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76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67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4,04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65" marR="6165" marT="6165" marB="0" anchor="ctr"/>
                </a:tc>
                <a:extLst>
                  <a:ext uri="{0D108BD9-81ED-4DB2-BD59-A6C34878D82A}">
                    <a16:rowId xmlns:a16="http://schemas.microsoft.com/office/drawing/2014/main" val="20375577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83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3"/>
          <p:cNvSpPr>
            <a:spLocks noChangeArrowheads="1"/>
          </p:cNvSpPr>
          <p:nvPr/>
        </p:nvSpPr>
        <p:spPr bwMode="auto">
          <a:xfrm>
            <a:off x="1269876" y="620712"/>
            <a:ext cx="10513168" cy="606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2800" b="1" dirty="0">
                <a:solidFill>
                  <a:srgbClr val="FF0000"/>
                </a:solidFill>
                <a:latin typeface="Arial" panose="020B0604020202020204" pitchFamily="34" charset="0"/>
              </a:rPr>
              <a:t>Вопросы  заседания:</a:t>
            </a:r>
          </a:p>
          <a:p>
            <a:pPr>
              <a:spcBef>
                <a:spcPct val="0"/>
              </a:spcBef>
              <a:buNone/>
            </a:pP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Участие педагогов в педагогических форумах, конференциях, семинарах.</a:t>
            </a:r>
          </a:p>
          <a:p>
            <a:pPr>
              <a:spcBef>
                <a:spcPct val="0"/>
              </a:spcBef>
              <a:buNone/>
            </a:pP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учеников в: олимпиаде КФУ, ВОШ, шаг в науку, региональные особенности 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Крыма.</a:t>
            </a:r>
          </a:p>
          <a:p>
            <a:pPr>
              <a:spcBef>
                <a:spcPct val="0"/>
              </a:spcBef>
              <a:buNone/>
            </a:pP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3.Подробный 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работы кафедры по итогам третьей четверти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  <a:buNone/>
            </a:pP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Обсуждение проведение предстоящих ВПР</a:t>
            </a:r>
          </a:p>
          <a:p>
            <a:pPr>
              <a:spcBef>
                <a:spcPct val="0"/>
              </a:spcBef>
              <a:buNone/>
            </a:pP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Конкурс: «Ласточка»</a:t>
            </a:r>
          </a:p>
          <a:p>
            <a:pPr>
              <a:spcBef>
                <a:spcPct val="0"/>
              </a:spcBef>
              <a:buNone/>
            </a:pP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Подготовка учеников к ОГЭ и ЕГЭ</a:t>
            </a:r>
          </a:p>
          <a:p>
            <a:pPr>
              <a:spcBef>
                <a:spcPct val="0"/>
              </a:spcBef>
              <a:buNone/>
            </a:pP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Педагоги – наставники.</a:t>
            </a:r>
            <a:endParaRPr lang="ru-RU" alt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51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885" y="2708920"/>
            <a:ext cx="3960439" cy="36724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На котором, преподаватель информатики Бариев Р.С., поделился опытом работы  школьного </a:t>
            </a:r>
            <a:r>
              <a:rPr lang="ru-RU" b="1" dirty="0" err="1" smtClean="0"/>
              <a:t>Кванториума</a:t>
            </a:r>
            <a:r>
              <a:rPr lang="ru-RU" b="1" dirty="0" smtClean="0"/>
              <a:t>.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93436" y="332656"/>
            <a:ext cx="9782801" cy="23762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21 ФЕВРАЛЯ 2024 в г. Евпатория состоялся Республиканский семинар-практикум для педагогических работников Республики Крым на тему: «Дополнительное образование детей технической направленности в Республике Крым: итоги десятилетия и история открытия» 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054" y="2564904"/>
            <a:ext cx="6620618" cy="37240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6780" y="2204864"/>
            <a:ext cx="2303374" cy="172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60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Детский технопарк «Кванториум» Мурманской области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562" y="-1"/>
            <a:ext cx="6755641" cy="6920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748" y="52109"/>
            <a:ext cx="10286857" cy="1082187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     1 место в «</a:t>
            </a:r>
            <a:r>
              <a:rPr lang="ru-RU" b="1" dirty="0" err="1" smtClean="0">
                <a:solidFill>
                  <a:srgbClr val="0070C0"/>
                </a:solidFill>
              </a:rPr>
              <a:t>Кваториаде</a:t>
            </a:r>
            <a:r>
              <a:rPr lang="ru-RU" b="1" dirty="0" smtClean="0">
                <a:solidFill>
                  <a:srgbClr val="0070C0"/>
                </a:solidFill>
              </a:rPr>
              <a:t>» г. Евпатория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     подготовил: Бариев Р.С.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018" y="3287914"/>
            <a:ext cx="6296376" cy="354171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73" y="1118161"/>
            <a:ext cx="4864540" cy="273630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53852" y="4005064"/>
            <a:ext cx="38884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Акмуллаев</a:t>
            </a:r>
            <a:r>
              <a:rPr lang="ru-RU" sz="36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Осман и </a:t>
            </a:r>
            <a:r>
              <a:rPr lang="ru-RU" sz="36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Кубединов</a:t>
            </a:r>
            <a:r>
              <a:rPr lang="ru-RU" sz="36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36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Имран</a:t>
            </a:r>
            <a:endParaRPr lang="ru-RU" sz="3600" dirty="0"/>
          </a:p>
        </p:txBody>
      </p:sp>
      <p:pic>
        <p:nvPicPr>
          <p:cNvPr id="2051" name="Picture 3" descr="Детский технопарк «Кванториум» Мурманской области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1087" y="3062377"/>
            <a:ext cx="1553711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16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4412" y="836712"/>
            <a:ext cx="5166146" cy="308228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 26 по 29 марта, Бариев Р.С. Участвует в Региональном Чемпионате по компетенции «Изготовление прототипов»</a:t>
            </a: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28" y="303617"/>
            <a:ext cx="4608512" cy="988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849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3852" y="142705"/>
            <a:ext cx="9903418" cy="1478570"/>
          </a:xfrm>
        </p:spPr>
        <p:txBody>
          <a:bodyPr/>
          <a:lstStyle/>
          <a:p>
            <a:pPr algn="ctr"/>
            <a:r>
              <a:rPr lang="ru-RU" dirty="0" smtClean="0"/>
              <a:t>Бусел Е.О. И Бариев Р.С. Провели мероприятие «</a:t>
            </a:r>
            <a:r>
              <a:rPr lang="ru-RU" dirty="0" err="1" smtClean="0"/>
              <a:t>Квест</a:t>
            </a:r>
            <a:r>
              <a:rPr lang="ru-RU" dirty="0" smtClean="0"/>
              <a:t> – </a:t>
            </a:r>
            <a:r>
              <a:rPr lang="ru-RU" dirty="0" err="1" smtClean="0"/>
              <a:t>кванториум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452" y="1764060"/>
            <a:ext cx="5556291" cy="41672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87" y="1770146"/>
            <a:ext cx="5548177" cy="416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38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828" y="260648"/>
            <a:ext cx="4722282" cy="216241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Бусел Е.О. и БАРИЕВ </a:t>
            </a:r>
            <a:r>
              <a:rPr lang="ru-RU" sz="2800" b="1" dirty="0" err="1" smtClean="0"/>
              <a:t>р.с</a:t>
            </a:r>
            <a:r>
              <a:rPr lang="ru-RU" sz="2800" b="1" dirty="0" smtClean="0"/>
              <a:t>. поделились опытом работы в «</a:t>
            </a:r>
            <a:r>
              <a:rPr lang="ru-RU" sz="2800" b="1" dirty="0" err="1" smtClean="0"/>
              <a:t>КВАНТОРИУМе</a:t>
            </a:r>
            <a:r>
              <a:rPr lang="ru-RU" sz="2800" b="1" dirty="0" smtClean="0"/>
              <a:t>  САГ» с директорами различных школ Крыма!</a:t>
            </a:r>
            <a:endParaRPr lang="ru-RU" sz="28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69" y="2996952"/>
            <a:ext cx="4722282" cy="3541712"/>
          </a:xfr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476" y="2996952"/>
            <a:ext cx="4722282" cy="35417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102524" y="134630"/>
            <a:ext cx="40324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/>
              <a:t>Приняли участие в конкурсе:</a:t>
            </a:r>
            <a:br>
              <a:rPr lang="ru-RU" sz="3600" b="1" dirty="0"/>
            </a:br>
            <a:r>
              <a:rPr lang="ru-RU" sz="3600" b="1" dirty="0" smtClean="0"/>
              <a:t>«Региональные </a:t>
            </a:r>
            <a:r>
              <a:rPr lang="ru-RU" sz="3600" b="1" dirty="0"/>
              <a:t>особенности </a:t>
            </a:r>
            <a:r>
              <a:rPr lang="ru-RU" sz="3600" b="1" dirty="0" smtClean="0"/>
              <a:t>Крыма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9939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116" y="0"/>
            <a:ext cx="9903418" cy="1548181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Курсы повышения квалификации – эксперт ЕГЭ, прошли Бельская С.В. </a:t>
            </a:r>
            <a:r>
              <a:rPr lang="ru-RU" sz="2200" dirty="0">
                <a:solidFill>
                  <a:schemeClr val="tx2"/>
                </a:solidFill>
              </a:rPr>
              <a:t>И</a:t>
            </a:r>
            <a:r>
              <a:rPr lang="ru-RU" dirty="0" smtClean="0">
                <a:solidFill>
                  <a:schemeClr val="tx2"/>
                </a:solidFill>
              </a:rPr>
              <a:t>  Сидоренко Л.И.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6146" name="Picture 2" descr="https://edu.rk.gov.ru/storage/e8996af6f783f3237856625075271f72?filename=1.+%D0%BA%D1%83%D1%80%D1%81%D1%8B+2024.jpg&amp;domain=sa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881020" y="729624"/>
            <a:ext cx="5309819" cy="6532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038628" y="1700808"/>
            <a:ext cx="378856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</a:rPr>
              <a:t>Так, же курсы </a:t>
            </a:r>
            <a:r>
              <a:rPr lang="ru-RU" sz="3600" b="1" dirty="0">
                <a:solidFill>
                  <a:schemeClr val="tx2"/>
                </a:solidFill>
              </a:rPr>
              <a:t>повышения квалификации – эксперт </a:t>
            </a:r>
            <a:r>
              <a:rPr lang="ru-RU" sz="3600" b="1" dirty="0" smtClean="0">
                <a:solidFill>
                  <a:schemeClr val="tx2"/>
                </a:solidFill>
              </a:rPr>
              <a:t>ОГЭ</a:t>
            </a:r>
            <a:r>
              <a:rPr lang="ru-RU" sz="3600" b="1" dirty="0">
                <a:solidFill>
                  <a:schemeClr val="tx2"/>
                </a:solidFill>
              </a:rPr>
              <a:t>, </a:t>
            </a:r>
            <a:r>
              <a:rPr lang="ru-RU" sz="3600" b="1" dirty="0" smtClean="0">
                <a:solidFill>
                  <a:schemeClr val="tx2"/>
                </a:solidFill>
              </a:rPr>
              <a:t>прошла Сидоренко </a:t>
            </a:r>
            <a:r>
              <a:rPr lang="ru-RU" sz="3600" b="1" dirty="0">
                <a:solidFill>
                  <a:schemeClr val="tx2"/>
                </a:solidFill>
              </a:rPr>
              <a:t>Л.И.</a:t>
            </a:r>
            <a:endParaRPr lang="ru-RU" sz="36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170447" y="4446272"/>
            <a:ext cx="1624796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42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Тема Offic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1760</TotalTime>
  <Words>2630</Words>
  <Application>Microsoft Office PowerPoint</Application>
  <PresentationFormat>Произвольный</PresentationFormat>
  <Paragraphs>1609</Paragraphs>
  <Slides>24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Bahnschrift</vt:lpstr>
      <vt:lpstr>Calibri</vt:lpstr>
      <vt:lpstr>Euphemia</vt:lpstr>
      <vt:lpstr>Times New Roman</vt:lpstr>
      <vt:lpstr>Trebuchet MS</vt:lpstr>
      <vt:lpstr>Tw Cen MT</vt:lpstr>
      <vt:lpstr>Контур</vt:lpstr>
      <vt:lpstr>Презентация PowerPoint</vt:lpstr>
      <vt:lpstr>  Состав кафедры: </vt:lpstr>
      <vt:lpstr>Презентация PowerPoint</vt:lpstr>
      <vt:lpstr>На котором, преподаватель информатики Бариев Р.С., поделился опытом работы  школьного Кванториума. </vt:lpstr>
      <vt:lpstr>     1 место в «Кваториаде» г. Евпатория      подготовил: Бариев Р.С.</vt:lpstr>
      <vt:lpstr>Презентация PowerPoint</vt:lpstr>
      <vt:lpstr>Бусел Е.О. И Бариев Р.С. Провели мероприятие «Квест – кванториум»</vt:lpstr>
      <vt:lpstr>Бусел Е.О. и БАРИЕВ р.с. поделились опытом работы в «КВАНТОРИУМе  САГ» с директорами различных школ Крыма!</vt:lpstr>
      <vt:lpstr>Курсы повышения квалификации – эксперт ЕГЭ, прошли Бельская С.В. И  Сидоренко Л.И.</vt:lpstr>
      <vt:lpstr>Сидоренко Л.И. провела в 5, 6, 7 классах очно-заочную олимпиаду по математике Л.Г. Петерсон.</vt:lpstr>
      <vt:lpstr>1. Гулякина Алена ученица 9Б находится на смене в «Импульс» – по техническому направлению. 2. Гулякина А. едет в г. Татарстан, УЧАСТВОВАТЬ в всероссийской конференции "Дежурный по планете».</vt:lpstr>
      <vt:lpstr>Презентация PowerPoint</vt:lpstr>
      <vt:lpstr>Презентация PowerPoint</vt:lpstr>
      <vt:lpstr>Участие в педагогических советах</vt:lpstr>
      <vt:lpstr>Презентация PowerPoint</vt:lpstr>
      <vt:lpstr>Анализ успеваемости по математике, физике и информатике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Якубова Лейля Эльвисовна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«Симферопольская академическая гимназия»</dc:title>
  <dc:creator>USer</dc:creator>
  <cp:lastModifiedBy>User</cp:lastModifiedBy>
  <cp:revision>170</cp:revision>
  <dcterms:created xsi:type="dcterms:W3CDTF">2021-03-22T18:21:47Z</dcterms:created>
  <dcterms:modified xsi:type="dcterms:W3CDTF">2024-03-25T10:52:48Z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