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3" r:id="rId2"/>
    <p:sldId id="334" r:id="rId3"/>
    <p:sldId id="311" r:id="rId4"/>
    <p:sldId id="330" r:id="rId5"/>
    <p:sldId id="331" r:id="rId6"/>
    <p:sldId id="338" r:id="rId7"/>
    <p:sldId id="339" r:id="rId8"/>
    <p:sldId id="341" r:id="rId9"/>
    <p:sldId id="332" r:id="rId10"/>
    <p:sldId id="333" r:id="rId11"/>
    <p:sldId id="335" r:id="rId12"/>
    <p:sldId id="336" r:id="rId13"/>
    <p:sldId id="324" r:id="rId14"/>
    <p:sldId id="312" r:id="rId15"/>
    <p:sldId id="337" r:id="rId16"/>
    <p:sldId id="317" r:id="rId17"/>
    <p:sldId id="301" r:id="rId18"/>
    <p:sldId id="302" r:id="rId19"/>
    <p:sldId id="304" r:id="rId20"/>
    <p:sldId id="310" r:id="rId21"/>
    <p:sldId id="308" r:id="rId22"/>
    <p:sldId id="307" r:id="rId23"/>
    <p:sldId id="306" r:id="rId24"/>
    <p:sldId id="329" r:id="rId25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525" autoAdjust="0"/>
  </p:normalViewPr>
  <p:slideViewPr>
    <p:cSldViewPr showGuides="1">
      <p:cViewPr varScale="1">
        <p:scale>
          <a:sx n="77" d="100"/>
          <a:sy n="77" d="100"/>
        </p:scale>
        <p:origin x="970" y="62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05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BC5DFD-D59C-4A78-9863-7389301FC12B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4772CC64-04AB-4F40-B370-C9EC22A15BA9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45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55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828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23044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936" y="1122363"/>
            <a:ext cx="8789286" cy="2387600"/>
          </a:xfrm>
        </p:spPr>
        <p:txBody>
          <a:bodyPr anchor="b">
            <a:normAutofit/>
          </a:bodyPr>
          <a:lstStyle>
            <a:lvl1pPr algn="l">
              <a:defRPr sz="47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5936" y="3602038"/>
            <a:ext cx="8789286" cy="1655762"/>
          </a:xfrm>
        </p:spPr>
        <p:txBody>
          <a:bodyPr>
            <a:normAutofit/>
          </a:bodyPr>
          <a:lstStyle>
            <a:lvl1pPr marL="0" indent="0" algn="l">
              <a:buNone/>
              <a:defRPr sz="1999" cap="all" baseline="0">
                <a:solidFill>
                  <a:schemeClr val="tx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5668" y="5410202"/>
            <a:ext cx="2742486" cy="365125"/>
          </a:xfrm>
        </p:spPr>
        <p:txBody>
          <a:bodyPr/>
          <a:lstStyle/>
          <a:p>
            <a:pPr rtl="0"/>
            <a:fld id="{8E289087-3B90-4B7A-B0B3-663DF715D0C0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5936" y="5410202"/>
            <a:ext cx="5123551" cy="365125"/>
          </a:xfrm>
        </p:spPr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334" y="5410200"/>
            <a:ext cx="770888" cy="365125"/>
          </a:xfrm>
        </p:spPr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3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3" y="4304665"/>
            <a:ext cx="9909774" cy="819355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114" y="606426"/>
            <a:ext cx="9909773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199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067" y="5124020"/>
            <a:ext cx="9908278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789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59" y="609600"/>
            <a:ext cx="9903375" cy="3429000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3" y="4419600"/>
            <a:ext cx="9901880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5804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609600"/>
            <a:ext cx="9300329" cy="2748429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365557"/>
            <a:ext cx="8750020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4" y="4309919"/>
            <a:ext cx="990342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903277" y="732394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4626" y="276497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5695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3" y="2134042"/>
            <a:ext cx="9903421" cy="2511835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067" y="4657655"/>
            <a:ext cx="9901926" cy="1140644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199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116" y="609600"/>
            <a:ext cx="990341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113" y="2674463"/>
            <a:ext cx="319606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625" y="3360263"/>
            <a:ext cx="3207899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3591" y="2677635"/>
            <a:ext cx="318355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3040" y="3363435"/>
            <a:ext cx="319499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97" y="2674463"/>
            <a:ext cx="319413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97" y="3360263"/>
            <a:ext cx="319413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1331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114" y="609600"/>
            <a:ext cx="990341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116" y="4404596"/>
            <a:ext cx="3194408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116" y="2666998"/>
            <a:ext cx="3194408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116" y="4980859"/>
            <a:ext cx="3194408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7884" y="4404596"/>
            <a:ext cx="3199567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7884" y="2666998"/>
            <a:ext cx="319810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6424" y="4980857"/>
            <a:ext cx="3199567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523" y="4404595"/>
            <a:ext cx="318991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0398" y="2666998"/>
            <a:ext cx="319413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0397" y="4980855"/>
            <a:ext cx="319413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60561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076F26-008E-40CD-B0DF-FD99CADBA164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4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0046" y="609600"/>
            <a:ext cx="2004489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113" y="609600"/>
            <a:ext cx="7746572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B20A7CE-0912-4C2F-926E-0DDC0C423B66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1BBC6F-1CE0-4655-9B16-DDAF1AD7C72C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1419227"/>
            <a:ext cx="9903420" cy="2852737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114" y="4424362"/>
            <a:ext cx="9903420" cy="1374776"/>
          </a:xfrm>
        </p:spPr>
        <p:txBody>
          <a:bodyPr>
            <a:normAutofit/>
          </a:bodyPr>
          <a:lstStyle>
            <a:lvl1pPr marL="0" indent="0">
              <a:buNone/>
              <a:defRPr sz="1799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BB48E-C38A-489F-B21D-27EBF8DA1A52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4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113" y="2249486"/>
            <a:ext cx="487711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249486"/>
            <a:ext cx="487394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C824002-8F04-447D-8224-40D7ED6840A4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19127"/>
            <a:ext cx="990342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63" y="2249486"/>
            <a:ext cx="464857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113" y="3073398"/>
            <a:ext cx="487712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41" y="2249485"/>
            <a:ext cx="464539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073398"/>
            <a:ext cx="487394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10220-7851-4877-87D8-65579BB1DD9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D1B4D7-E962-4AD5-804D-44BB05D648F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4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E49B0F-5FC4-452C-84B9-DC5DB8F7EAF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2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407" y="609601"/>
            <a:ext cx="3855033" cy="1639884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858" y="592666"/>
            <a:ext cx="5889675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407" y="2249486"/>
            <a:ext cx="3855033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C19F4E1-C9E2-4C86-91EE-CF98446AD814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7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09600"/>
            <a:ext cx="5932963" cy="163988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78799" y="609602"/>
            <a:ext cx="3665735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3" y="2249486"/>
            <a:ext cx="5932966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544DC91-F540-462A-9952-3A556B4DB6D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0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828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4" y="1"/>
            <a:ext cx="12050749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115" y="2249487"/>
            <a:ext cx="990341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F087A6-40E8-4131-BEAB-4F5033CC1517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098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hyperlink" Target="https://www.google.com/url?sa=i&amp;url=https://kvantorium51.org/&amp;psig=AOvVaw05JpQJbtc_At_ytsGKpgRA&amp;ust=1711187620522000&amp;source=images&amp;cd=vfe&amp;opi=89978449&amp;ved=0CBIQjRxqFwoTCLDTpuPMh4UDFQAAAAAdAAAAABA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vantorium51.org/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876" y="3068960"/>
            <a:ext cx="9782801" cy="181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кафедры </a:t>
            </a:r>
          </a:p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точных наук </a:t>
            </a:r>
            <a:endParaRPr lang="ru-RU" sz="6000" b="1" i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54652" y="4725144"/>
            <a:ext cx="3901220" cy="741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25.03.2024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Физика – Бесплатные иконки: образ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298450"/>
            <a:ext cx="2970411" cy="29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179" y="-55711"/>
            <a:ext cx="1937054" cy="3433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188640"/>
            <a:ext cx="9903418" cy="190844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Сидоренко Л.И. провела в 5, 6, 7 классах очно-заочную олимпиаду по математике Л.Г. </a:t>
            </a:r>
            <a:r>
              <a:rPr lang="ru-RU" dirty="0" err="1" smtClean="0"/>
              <a:t>Петерсон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2492896"/>
            <a:ext cx="3240360" cy="216024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/>
              <a:t>Количество участников - </a:t>
            </a:r>
            <a:r>
              <a:rPr lang="ru-RU" sz="9600" dirty="0" smtClean="0"/>
              <a:t>16  </a:t>
            </a:r>
            <a:r>
              <a:rPr lang="ru-RU" sz="9600" dirty="0" err="1" smtClean="0"/>
              <a:t>уч</a:t>
            </a:r>
            <a:endParaRPr lang="ru-RU" sz="9600" dirty="0" smtClean="0"/>
          </a:p>
          <a:p>
            <a:pPr algn="ctr"/>
            <a:r>
              <a:rPr lang="ru-RU" sz="9600" dirty="0" smtClean="0"/>
              <a:t>Победителей – </a:t>
            </a:r>
            <a:r>
              <a:rPr lang="ru-RU" sz="9600" dirty="0" smtClean="0"/>
              <a:t>3  </a:t>
            </a:r>
            <a:r>
              <a:rPr lang="ru-RU" sz="9600" dirty="0" err="1" smtClean="0"/>
              <a:t>уч</a:t>
            </a:r>
            <a:endParaRPr lang="ru-RU" sz="9600" dirty="0" smtClean="0"/>
          </a:p>
          <a:p>
            <a:pPr algn="ctr"/>
            <a:r>
              <a:rPr lang="ru-RU" sz="9600" dirty="0" smtClean="0"/>
              <a:t>Призеров –  </a:t>
            </a:r>
            <a:r>
              <a:rPr lang="ru-RU" sz="9600" dirty="0" smtClean="0"/>
              <a:t>3 </a:t>
            </a:r>
            <a:r>
              <a:rPr lang="ru-RU" sz="9600" dirty="0" err="1" smtClean="0"/>
              <a:t>уч</a:t>
            </a:r>
            <a:endParaRPr lang="ru-RU" sz="9600" dirty="0" smtClean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r>
              <a:rPr lang="ru-RU" sz="9600" dirty="0" smtClean="0"/>
              <a:t>16 марта дети приняли участие в конкурсе «В царстве на смекалку»</a:t>
            </a:r>
            <a:endParaRPr lang="ru-RU" sz="96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ОлимпиадаПетерсон2024 - Международная обучающая математическая «Олимпиада  Петерсон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64" y="1988840"/>
            <a:ext cx="8144227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908720"/>
            <a:ext cx="10209880" cy="11883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Гулякина</a:t>
            </a:r>
            <a:r>
              <a:rPr lang="ru-RU" dirty="0" smtClean="0"/>
              <a:t> Алена ученица 9Б находится на смене в «Импульс» – по техническому направлению.</a:t>
            </a:r>
            <a:br>
              <a:rPr lang="ru-RU" dirty="0" smtClean="0"/>
            </a:br>
            <a:r>
              <a:rPr lang="ru-RU" dirty="0" smtClean="0"/>
              <a:t>2. </a:t>
            </a:r>
            <a:r>
              <a:rPr lang="ru-RU" dirty="0" err="1" smtClean="0"/>
              <a:t>Гулякина</a:t>
            </a:r>
            <a:r>
              <a:rPr lang="ru-RU" dirty="0" smtClean="0"/>
              <a:t> А. едет в г. Татарстан, УЧАСТВОВАТЬ в всероссийской конференции "Дежурный по планете».</a:t>
            </a:r>
            <a:endParaRPr lang="ru-RU" dirty="0"/>
          </a:p>
        </p:txBody>
      </p:sp>
      <p:sp>
        <p:nvSpPr>
          <p:cNvPr id="4" name="AutoShape 2" descr="https://odarennye-deti.crm.eduru.ru/media/2023/04/26/1278414385/Impul_s_sred.png"/>
          <p:cNvSpPr>
            <a:spLocks noChangeAspect="1" noChangeArrowheads="1"/>
          </p:cNvSpPr>
          <p:nvPr/>
        </p:nvSpPr>
        <p:spPr bwMode="auto">
          <a:xfrm>
            <a:off x="6094413" y="-509588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s://odarennye-deti.crm.eduru.ru/media/2023/03/30/1276682900/Obrazovanie_logo_tsvet_na-bel_l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62" y="6741368"/>
            <a:ext cx="5289363" cy="41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Региональный центр выявления и поддержки одаренных детей в Республике Крым &quot; Импульс&quot; | Профильные сме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2" descr="https://odarennye-deti.crm.eduru.ru/media/2023/03/21/1276228344/Impul_s.png"/>
          <p:cNvSpPr>
            <a:spLocks noChangeAspect="1" noChangeArrowheads="1"/>
          </p:cNvSpPr>
          <p:nvPr/>
        </p:nvSpPr>
        <p:spPr bwMode="auto">
          <a:xfrm>
            <a:off x="307974" y="7937"/>
            <a:ext cx="4706317" cy="470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4" descr="https://odarennye-deti.crm.eduru.ru/media/2023/03/21/1276228344/Impul_s.png"/>
          <p:cNvSpPr>
            <a:spLocks noChangeAspect="1" noChangeArrowheads="1"/>
          </p:cNvSpPr>
          <p:nvPr/>
        </p:nvSpPr>
        <p:spPr bwMode="auto">
          <a:xfrm>
            <a:off x="307974" y="7937"/>
            <a:ext cx="3698205" cy="36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1" y="2641780"/>
            <a:ext cx="4341209" cy="2896309"/>
          </a:xfrm>
          <a:prstGeom prst="rect">
            <a:avLst/>
          </a:prstGeom>
        </p:spPr>
      </p:pic>
      <p:pic>
        <p:nvPicPr>
          <p:cNvPr id="13352" name="Picture 40" descr="Конкурсы по программе &quot;Дежурный по планете&quot; 2020-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2636912"/>
            <a:ext cx="5430034" cy="29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522412" y="115889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ВСЕРОССИЙСКАЯ ОЛИМПИАДА ШКОЛЬНИКОВ</a:t>
            </a:r>
            <a:endParaRPr lang="ru-RU" altLang="ru-RU" sz="24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Муниципальный этап ВСОШ 23-24гг.</a:t>
            </a:r>
            <a:endParaRPr lang="ru-RU" altLang="ru-RU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01801" y="1341438"/>
          <a:ext cx="8785225" cy="4283074"/>
        </p:xfrm>
        <a:graphic>
          <a:graphicData uri="http://schemas.openxmlformats.org/drawingml/2006/table">
            <a:tbl>
              <a:tblPr/>
              <a:tblGrid>
                <a:gridCol w="2016348">
                  <a:extLst>
                    <a:ext uri="{9D8B030D-6E8A-4147-A177-3AD203B41FA5}">
                      <a16:colId xmlns:a16="http://schemas.microsoft.com/office/drawing/2014/main" val="349158447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7179686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219333000"/>
                    </a:ext>
                  </a:extLst>
                </a:gridCol>
                <a:gridCol w="1450350">
                  <a:extLst>
                    <a:ext uri="{9D8B030D-6E8A-4147-A177-3AD203B41FA5}">
                      <a16:colId xmlns:a16="http://schemas.microsoft.com/office/drawing/2014/main" val="3109931924"/>
                    </a:ext>
                  </a:extLst>
                </a:gridCol>
                <a:gridCol w="2222183">
                  <a:extLst>
                    <a:ext uri="{9D8B030D-6E8A-4147-A177-3AD203B41FA5}">
                      <a16:colId xmlns:a16="http://schemas.microsoft.com/office/drawing/2014/main" val="1497679957"/>
                    </a:ext>
                  </a:extLst>
                </a:gridCol>
              </a:tblGrid>
              <a:tr h="477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уч-ся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948586"/>
                  </a:ext>
                </a:extLst>
              </a:tr>
              <a:tr h="6400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Стряпин Н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</a:t>
                      </a:r>
                      <a:endParaRPr lang="ru-RU" sz="18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физика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призер</a:t>
                      </a:r>
                      <a:endParaRPr lang="ru-RU" sz="1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Бусел Е.О.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66558"/>
                  </a:ext>
                </a:extLst>
              </a:tr>
              <a:tr h="727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Капенкин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Янмин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К.И.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16857"/>
                  </a:ext>
                </a:extLst>
              </a:tr>
              <a:tr h="121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Ноздреватых И.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11Б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веб-программированию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призер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победитель</a:t>
                      </a:r>
                      <a:endParaRPr lang="ru-RU" sz="1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</a:rPr>
                        <a:t>Бариев Р.С.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Бариев Р.С.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136440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Сурначев А.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5-м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победитель</a:t>
                      </a:r>
                      <a:endParaRPr lang="ru-RU" sz="1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Сидоренко Л.И.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787136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Сафонов Г.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5-м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призер</a:t>
                      </a:r>
                      <a:endParaRPr lang="ru-RU" sz="1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</a:rPr>
                        <a:t>Сидоренко Л.И.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42159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9" y="2636912"/>
            <a:ext cx="2808312" cy="3932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5228" y="844727"/>
            <a:ext cx="3068960" cy="2301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01297" y="5773979"/>
            <a:ext cx="6681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/>
              <a:t>Региональный этап не прошли, были призеры, но пропустили на следующий этап только победителей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1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25860" y="332656"/>
            <a:ext cx="10441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Результаты отборочного  тура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олимпиады «Все Крымская олимпиада школьников» 2024 год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МАТЕМАТИКЕ.  </a:t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ФГАОУ ВО "Крымский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университет им. В.И. Вернадского" г. Симферополь.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40053"/>
          <a:stretch/>
        </p:blipFill>
        <p:spPr>
          <a:xfrm>
            <a:off x="9867442" y="1124744"/>
            <a:ext cx="2196703" cy="129614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55228"/>
              </p:ext>
            </p:extLst>
          </p:nvPr>
        </p:nvGraphicFramePr>
        <p:xfrm>
          <a:off x="1125860" y="1556792"/>
          <a:ext cx="8785225" cy="4713948"/>
        </p:xfrm>
        <a:graphic>
          <a:graphicData uri="http://schemas.openxmlformats.org/drawingml/2006/table">
            <a:tbl>
              <a:tblPr/>
              <a:tblGrid>
                <a:gridCol w="2016348">
                  <a:extLst>
                    <a:ext uri="{9D8B030D-6E8A-4147-A177-3AD203B41FA5}">
                      <a16:colId xmlns:a16="http://schemas.microsoft.com/office/drawing/2014/main" val="50893018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9940328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185485651"/>
                    </a:ext>
                  </a:extLst>
                </a:gridCol>
                <a:gridCol w="1450350">
                  <a:extLst>
                    <a:ext uri="{9D8B030D-6E8A-4147-A177-3AD203B41FA5}">
                      <a16:colId xmlns:a16="http://schemas.microsoft.com/office/drawing/2014/main" val="3316688450"/>
                    </a:ext>
                  </a:extLst>
                </a:gridCol>
                <a:gridCol w="2222183">
                  <a:extLst>
                    <a:ext uri="{9D8B030D-6E8A-4147-A177-3AD203B41FA5}">
                      <a16:colId xmlns:a16="http://schemas.microsoft.com/office/drawing/2014/main" val="4148565105"/>
                    </a:ext>
                  </a:extLst>
                </a:gridCol>
              </a:tblGrid>
              <a:tr h="477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уч-ся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62881"/>
                  </a:ext>
                </a:extLst>
              </a:tr>
              <a:tr h="6400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Капенкин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</a:t>
                      </a:r>
                      <a:endParaRPr lang="ru-RU" sz="18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kumimoji="0" lang="ru-RU" alt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победитель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Бельская С.В.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184065"/>
                  </a:ext>
                </a:extLst>
              </a:tr>
              <a:tr h="727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Болатов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Серков Р.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kumimoji="0" lang="ru-RU" alt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604798"/>
                  </a:ext>
                </a:extLst>
              </a:tr>
              <a:tr h="121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Депутатов 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Агутова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Бариев Р.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Депутатов Н.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победитель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призер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призер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</a:p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517276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Корж Д.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призер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715134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Николаенко 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Дронь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</a:p>
                    <a:p>
                      <a:pPr algn="ctr"/>
                      <a:r>
                        <a:rPr lang="ru-RU" sz="2000" dirty="0" smtClean="0"/>
                        <a:t>7</a:t>
                      </a:r>
                      <a:endParaRPr lang="ru-RU" sz="20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призер</a:t>
                      </a:r>
                    </a:p>
                    <a:p>
                      <a:pPr marL="0" marR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победитель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Бельская С.В.</a:t>
                      </a:r>
                      <a:endParaRPr lang="ru-RU" sz="2000" dirty="0" smtClean="0"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</a:rPr>
                        <a:t>Сидоренко Л.И.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10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6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406024" y="116632"/>
            <a:ext cx="9782801" cy="1239837"/>
          </a:xfrm>
        </p:spPr>
        <p:txBody>
          <a:bodyPr/>
          <a:lstStyle/>
          <a:p>
            <a:r>
              <a:rPr lang="ru-RU" altLang="ru-RU" dirty="0" smtClean="0"/>
              <a:t>Участие в педагогических советах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2034"/>
              </p:ext>
            </p:extLst>
          </p:nvPr>
        </p:nvGraphicFramePr>
        <p:xfrm>
          <a:off x="477788" y="1557339"/>
          <a:ext cx="11161239" cy="4836997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5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выступления, форма участия</a:t>
                      </a: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педагога</a:t>
                      </a: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1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Times New Roman" pitchFamily="18" charset="0"/>
                        </a:rPr>
                        <a:t>26.03.24 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cs typeface="Times New Roman" pitchFamily="18" charset="0"/>
                      </a:endParaRP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Предпрофессиональное образование старшеклассников</a:t>
                      </a:r>
                    </a:p>
                    <a:p>
                      <a:pPr algn="ctr"/>
                      <a:endParaRPr lang="ru-RU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Times New Roman" pitchFamily="18" charset="0"/>
                      </a:endParaRP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cs typeface="Times New Roman" pitchFamily="18" charset="0"/>
                        </a:rPr>
                        <a:t>Бусел Е.О.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cs typeface="Times New Roman" pitchFamily="18" charset="0"/>
                        </a:rPr>
                        <a:t>Филиппова Н.В.</a:t>
                      </a: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210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Times New Roman" pitchFamily="18" charset="0"/>
                        </a:rPr>
                        <a:t>26.03.24</a:t>
                      </a:r>
                      <a:endParaRPr lang="ru-RU" sz="3200" dirty="0">
                        <a:latin typeface="Bahnschrift" panose="020B0502040204020203" pitchFamily="34" charset="0"/>
                      </a:endParaRP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Работа с родителями при реализации единой модели профессиональной ориентации обучающихся</a:t>
                      </a:r>
                      <a:endParaRPr lang="ru-RU" sz="3200" dirty="0">
                        <a:latin typeface="Bahnschrift" panose="020B0502040204020203" pitchFamily="34" charset="0"/>
                      </a:endParaRP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cs typeface="Times New Roman" pitchFamily="18" charset="0"/>
                        </a:rPr>
                        <a:t>Сидоренко Л.И.</a:t>
                      </a:r>
                    </a:p>
                  </a:txBody>
                  <a:tcPr marL="62756" marR="6275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9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3880"/>
              </p:ext>
            </p:extLst>
          </p:nvPr>
        </p:nvGraphicFramePr>
        <p:xfrm>
          <a:off x="1701800" y="1700807"/>
          <a:ext cx="8856662" cy="4248473"/>
        </p:xfrm>
        <a:graphic>
          <a:graphicData uri="http://schemas.openxmlformats.org/drawingml/2006/table">
            <a:tbl>
              <a:tblPr/>
              <a:tblGrid>
                <a:gridCol w="1728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2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1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специалист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Наставник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 и мероприятия, организованные для них или с их участием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3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Якубова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Лейля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Эльвисовна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 – учитель алгебры, геометрии и т.д.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по ведению деловой документации, взаимное посещение уроков с последующим их анализом и обсуждением, методическая помощь в проведении открытых мероприятий и уроков. 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2658"/>
                  </a:ext>
                </a:extLst>
              </a:tr>
              <a:tr h="12468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Янмин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Константин Игоревич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Дерябина О.Н.– учитель математики и информатики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по ведению деловой документации, взаимное посещение уроков с последующим их анализом и обсуждением, методическая помощь в проведении открытых мероприятий и уроков. 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Янмин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К, И Якубова Л. Э.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кафедры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41" name="Rectangle 1"/>
          <p:cNvSpPr>
            <a:spLocks noChangeArrowheads="1"/>
          </p:cNvSpPr>
          <p:nvPr/>
        </p:nvSpPr>
        <p:spPr bwMode="auto">
          <a:xfrm>
            <a:off x="1522412" y="260350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Организация деятельности с молодыми специалистами, стаж которых не превышает трех лет: указать формы работы и мероприятия, организованные для них или с их участием (за прошедший учебный год)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77988" y="2060848"/>
            <a:ext cx="8362950" cy="3154362"/>
          </a:xfrm>
        </p:spPr>
        <p:txBody>
          <a:bodyPr>
            <a:noAutofit/>
          </a:bodyPr>
          <a:lstStyle/>
          <a:p>
            <a:pPr algn="ctr"/>
            <a:r>
              <a:rPr lang="ru-RU" altLang="ru-RU" sz="6000" b="1" dirty="0" smtClean="0">
                <a:solidFill>
                  <a:srgbClr val="6600CC"/>
                </a:solidFill>
              </a:rPr>
              <a:t>Анализ успеваемости по математике, физике и информатике</a:t>
            </a:r>
          </a:p>
        </p:txBody>
      </p:sp>
    </p:spTree>
    <p:extLst>
      <p:ext uri="{BB962C8B-B14F-4D97-AF65-F5344CB8AC3E}">
        <p14:creationId xmlns:p14="http://schemas.microsoft.com/office/powerpoint/2010/main" val="22961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5900" y="404664"/>
            <a:ext cx="6092825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Учитель :  </a:t>
            </a:r>
            <a:r>
              <a:rPr lang="ru-RU" altLang="ru-RU" b="1" dirty="0" err="1">
                <a:ea typeface="Calibri" panose="020F0502020204030204" pitchFamily="34" charset="0"/>
                <a:cs typeface="Arial" panose="020B0604020202020204" pitchFamily="34" charset="0"/>
              </a:rPr>
              <a:t>Хелали</a:t>
            </a:r>
            <a:r>
              <a:rPr lang="ru-RU" altLang="ru-RU" b="1" dirty="0">
                <a:ea typeface="Calibri" panose="020F0502020204030204" pitchFamily="34" charset="0"/>
                <a:cs typeface="Arial" panose="020B0604020202020204" pitchFamily="34" charset="0"/>
              </a:rPr>
              <a:t> И.Е.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Таблица итогов  </a:t>
            </a:r>
            <a:r>
              <a:rPr lang="ru-RU" altLang="ru-RU" dirty="0" smtClean="0"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четверти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54438"/>
              </p:ext>
            </p:extLst>
          </p:nvPr>
        </p:nvGraphicFramePr>
        <p:xfrm>
          <a:off x="621807" y="1484784"/>
          <a:ext cx="11305252" cy="499847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73830">
                  <a:extLst>
                    <a:ext uri="{9D8B030D-6E8A-4147-A177-3AD203B41FA5}">
                      <a16:colId xmlns:a16="http://schemas.microsoft.com/office/drawing/2014/main" val="1256970871"/>
                    </a:ext>
                  </a:extLst>
                </a:gridCol>
                <a:gridCol w="1011553">
                  <a:extLst>
                    <a:ext uri="{9D8B030D-6E8A-4147-A177-3AD203B41FA5}">
                      <a16:colId xmlns:a16="http://schemas.microsoft.com/office/drawing/2014/main" val="2758849262"/>
                    </a:ext>
                  </a:extLst>
                </a:gridCol>
                <a:gridCol w="1013836">
                  <a:extLst>
                    <a:ext uri="{9D8B030D-6E8A-4147-A177-3AD203B41FA5}">
                      <a16:colId xmlns:a16="http://schemas.microsoft.com/office/drawing/2014/main" val="1890305121"/>
                    </a:ext>
                  </a:extLst>
                </a:gridCol>
                <a:gridCol w="1013836">
                  <a:extLst>
                    <a:ext uri="{9D8B030D-6E8A-4147-A177-3AD203B41FA5}">
                      <a16:colId xmlns:a16="http://schemas.microsoft.com/office/drawing/2014/main" val="2177283907"/>
                    </a:ext>
                  </a:extLst>
                </a:gridCol>
                <a:gridCol w="1013836">
                  <a:extLst>
                    <a:ext uri="{9D8B030D-6E8A-4147-A177-3AD203B41FA5}">
                      <a16:colId xmlns:a16="http://schemas.microsoft.com/office/drawing/2014/main" val="1715700667"/>
                    </a:ext>
                  </a:extLst>
                </a:gridCol>
                <a:gridCol w="1013836">
                  <a:extLst>
                    <a:ext uri="{9D8B030D-6E8A-4147-A177-3AD203B41FA5}">
                      <a16:colId xmlns:a16="http://schemas.microsoft.com/office/drawing/2014/main" val="3660963808"/>
                    </a:ext>
                  </a:extLst>
                </a:gridCol>
                <a:gridCol w="998137">
                  <a:extLst>
                    <a:ext uri="{9D8B030D-6E8A-4147-A177-3AD203B41FA5}">
                      <a16:colId xmlns:a16="http://schemas.microsoft.com/office/drawing/2014/main" val="1888155138"/>
                    </a:ext>
                  </a:extLst>
                </a:gridCol>
                <a:gridCol w="1007295">
                  <a:extLst>
                    <a:ext uri="{9D8B030D-6E8A-4147-A177-3AD203B41FA5}">
                      <a16:colId xmlns:a16="http://schemas.microsoft.com/office/drawing/2014/main" val="1887315902"/>
                    </a:ext>
                  </a:extLst>
                </a:gridCol>
                <a:gridCol w="1009911">
                  <a:extLst>
                    <a:ext uri="{9D8B030D-6E8A-4147-A177-3AD203B41FA5}">
                      <a16:colId xmlns:a16="http://schemas.microsoft.com/office/drawing/2014/main" val="2314156201"/>
                    </a:ext>
                  </a:extLst>
                </a:gridCol>
                <a:gridCol w="1114567">
                  <a:extLst>
                    <a:ext uri="{9D8B030D-6E8A-4147-A177-3AD203B41FA5}">
                      <a16:colId xmlns:a16="http://schemas.microsoft.com/office/drawing/2014/main" val="2082347981"/>
                    </a:ext>
                  </a:extLst>
                </a:gridCol>
                <a:gridCol w="834615">
                  <a:extLst>
                    <a:ext uri="{9D8B030D-6E8A-4147-A177-3AD203B41FA5}">
                      <a16:colId xmlns:a16="http://schemas.microsoft.com/office/drawing/2014/main" val="731774450"/>
                    </a:ext>
                  </a:extLst>
                </a:gridCol>
              </a:tblGrid>
              <a:tr h="13397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Класс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 списку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«5»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«4»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«3»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«2»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н/а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Усп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Кач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СОУ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СР бал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8886295"/>
                  </a:ext>
                </a:extLst>
              </a:tr>
              <a:tr h="934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5-А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13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100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62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61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3,82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0664006"/>
                  </a:ext>
                </a:extLst>
              </a:tr>
              <a:tr h="877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5-Б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33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100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64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3,94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4837001"/>
                  </a:ext>
                </a:extLst>
              </a:tr>
              <a:tr h="937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10-А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6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23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97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4,17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7070495"/>
                  </a:ext>
                </a:extLst>
              </a:tr>
              <a:tr h="879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10-В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16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88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4,13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2948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4012" y="277484"/>
            <a:ext cx="6524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Преподаватель Бельская С.В</a:t>
            </a:r>
            <a:endParaRPr lang="ru-RU" sz="3600" dirty="0"/>
          </a:p>
        </p:txBody>
      </p:sp>
      <p:grpSp>
        <p:nvGrpSpPr>
          <p:cNvPr id="2268" name="Group 11918"/>
          <p:cNvGrpSpPr/>
          <p:nvPr/>
        </p:nvGrpSpPr>
        <p:grpSpPr>
          <a:xfrm>
            <a:off x="9602788" y="7389813"/>
            <a:ext cx="61912" cy="93662"/>
            <a:chOff x="0" y="0"/>
            <a:chExt cx="62657" cy="93911"/>
          </a:xfrm>
        </p:grpSpPr>
        <p:sp>
          <p:nvSpPr>
            <p:cNvPr id="2269" name="Shape 1821"/>
            <p:cNvSpPr/>
            <p:nvPr/>
          </p:nvSpPr>
          <p:spPr>
            <a:xfrm>
              <a:off x="0" y="0"/>
              <a:ext cx="31328" cy="93911"/>
            </a:xfrm>
            <a:custGeom>
              <a:avLst/>
              <a:gdLst/>
              <a:ahLst/>
              <a:cxnLst/>
              <a:rect l="0" t="0" r="0" b="0"/>
              <a:pathLst>
                <a:path w="31328" h="93911">
                  <a:moveTo>
                    <a:pt x="31254" y="0"/>
                  </a:moveTo>
                  <a:lnTo>
                    <a:pt x="31328" y="19"/>
                  </a:lnTo>
                  <a:lnTo>
                    <a:pt x="31328" y="8980"/>
                  </a:lnTo>
                  <a:lnTo>
                    <a:pt x="31254" y="8930"/>
                  </a:lnTo>
                  <a:cubicBezTo>
                    <a:pt x="18852" y="8930"/>
                    <a:pt x="12650" y="21580"/>
                    <a:pt x="12650" y="46881"/>
                  </a:cubicBezTo>
                  <a:cubicBezTo>
                    <a:pt x="12650" y="72281"/>
                    <a:pt x="18802" y="84981"/>
                    <a:pt x="31105" y="84981"/>
                  </a:cubicBezTo>
                  <a:lnTo>
                    <a:pt x="31328" y="84916"/>
                  </a:lnTo>
                  <a:lnTo>
                    <a:pt x="31328" y="93818"/>
                  </a:lnTo>
                  <a:lnTo>
                    <a:pt x="30956" y="93911"/>
                  </a:lnTo>
                  <a:cubicBezTo>
                    <a:pt x="21729" y="93911"/>
                    <a:pt x="14263" y="89570"/>
                    <a:pt x="8558" y="80888"/>
                  </a:cubicBezTo>
                  <a:cubicBezTo>
                    <a:pt x="2853" y="72206"/>
                    <a:pt x="0" y="60871"/>
                    <a:pt x="0" y="46881"/>
                  </a:cubicBezTo>
                  <a:cubicBezTo>
                    <a:pt x="0" y="32792"/>
                    <a:pt x="2877" y="21456"/>
                    <a:pt x="8632" y="12874"/>
                  </a:cubicBezTo>
                  <a:cubicBezTo>
                    <a:pt x="14387" y="4291"/>
                    <a:pt x="21927" y="0"/>
                    <a:pt x="312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0" name="Shape 1822"/>
            <p:cNvSpPr/>
            <p:nvPr/>
          </p:nvSpPr>
          <p:spPr>
            <a:xfrm>
              <a:off x="31328" y="19"/>
              <a:ext cx="31328" cy="93800"/>
            </a:xfrm>
            <a:custGeom>
              <a:avLst/>
              <a:gdLst/>
              <a:ahLst/>
              <a:cxnLst/>
              <a:rect l="0" t="0" r="0" b="0"/>
              <a:pathLst>
                <a:path w="31328" h="93800">
                  <a:moveTo>
                    <a:pt x="0" y="0"/>
                  </a:moveTo>
                  <a:lnTo>
                    <a:pt x="12688" y="3200"/>
                  </a:lnTo>
                  <a:cubicBezTo>
                    <a:pt x="16483" y="5345"/>
                    <a:pt x="19819" y="8564"/>
                    <a:pt x="22696" y="12855"/>
                  </a:cubicBezTo>
                  <a:cubicBezTo>
                    <a:pt x="28451" y="21437"/>
                    <a:pt x="31328" y="32724"/>
                    <a:pt x="31328" y="46713"/>
                  </a:cubicBezTo>
                  <a:cubicBezTo>
                    <a:pt x="31328" y="61001"/>
                    <a:pt x="28451" y="72436"/>
                    <a:pt x="22696" y="81018"/>
                  </a:cubicBezTo>
                  <a:cubicBezTo>
                    <a:pt x="19819" y="85310"/>
                    <a:pt x="16458" y="88528"/>
                    <a:pt x="12613" y="90674"/>
                  </a:cubicBezTo>
                  <a:lnTo>
                    <a:pt x="0" y="93800"/>
                  </a:lnTo>
                  <a:lnTo>
                    <a:pt x="0" y="84898"/>
                  </a:lnTo>
                  <a:lnTo>
                    <a:pt x="8046" y="82562"/>
                  </a:lnTo>
                  <a:cubicBezTo>
                    <a:pt x="15134" y="77763"/>
                    <a:pt x="18678" y="65763"/>
                    <a:pt x="18678" y="46565"/>
                  </a:cubicBezTo>
                  <a:cubicBezTo>
                    <a:pt x="18678" y="34013"/>
                    <a:pt x="17115" y="24600"/>
                    <a:pt x="13990" y="18324"/>
                  </a:cubicBezTo>
                  <a:lnTo>
                    <a:pt x="0" y="896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71" name="Group 11926"/>
          <p:cNvGrpSpPr/>
          <p:nvPr/>
        </p:nvGrpSpPr>
        <p:grpSpPr>
          <a:xfrm>
            <a:off x="10071100" y="7389813"/>
            <a:ext cx="134938" cy="95250"/>
            <a:chOff x="0" y="0"/>
            <a:chExt cx="136178" cy="94059"/>
          </a:xfrm>
        </p:grpSpPr>
        <p:sp>
          <p:nvSpPr>
            <p:cNvPr id="2272" name="Shape 1825"/>
            <p:cNvSpPr/>
            <p:nvPr/>
          </p:nvSpPr>
          <p:spPr>
            <a:xfrm>
              <a:off x="4763" y="81111"/>
              <a:ext cx="24929" cy="12948"/>
            </a:xfrm>
            <a:custGeom>
              <a:avLst/>
              <a:gdLst/>
              <a:ahLst/>
              <a:cxnLst/>
              <a:rect l="0" t="0" r="0" b="0"/>
              <a:pathLst>
                <a:path w="24929" h="12948">
                  <a:moveTo>
                    <a:pt x="0" y="0"/>
                  </a:moveTo>
                  <a:cubicBezTo>
                    <a:pt x="7541" y="2679"/>
                    <a:pt x="13990" y="4018"/>
                    <a:pt x="19348" y="4018"/>
                  </a:cubicBezTo>
                  <a:lnTo>
                    <a:pt x="24929" y="976"/>
                  </a:lnTo>
                  <a:lnTo>
                    <a:pt x="24929" y="11481"/>
                  </a:lnTo>
                  <a:lnTo>
                    <a:pt x="18157" y="12948"/>
                  </a:lnTo>
                  <a:cubicBezTo>
                    <a:pt x="13494" y="12948"/>
                    <a:pt x="7441" y="12005"/>
                    <a:pt x="0" y="10120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3" name="Shape 1826"/>
            <p:cNvSpPr/>
            <p:nvPr/>
          </p:nvSpPr>
          <p:spPr>
            <a:xfrm>
              <a:off x="0" y="149"/>
              <a:ext cx="29691" cy="60424"/>
            </a:xfrm>
            <a:custGeom>
              <a:avLst/>
              <a:gdLst/>
              <a:ahLst/>
              <a:cxnLst/>
              <a:rect l="0" t="0" r="0" b="0"/>
              <a:pathLst>
                <a:path w="29691" h="60424">
                  <a:moveTo>
                    <a:pt x="29468" y="0"/>
                  </a:moveTo>
                  <a:lnTo>
                    <a:pt x="29691" y="50"/>
                  </a:lnTo>
                  <a:lnTo>
                    <a:pt x="29691" y="9278"/>
                  </a:lnTo>
                  <a:lnTo>
                    <a:pt x="28724" y="8781"/>
                  </a:lnTo>
                  <a:cubicBezTo>
                    <a:pt x="23564" y="8781"/>
                    <a:pt x="19472" y="10641"/>
                    <a:pt x="16446" y="14362"/>
                  </a:cubicBezTo>
                  <a:cubicBezTo>
                    <a:pt x="13419" y="18083"/>
                    <a:pt x="11906" y="23118"/>
                    <a:pt x="11906" y="29468"/>
                  </a:cubicBezTo>
                  <a:cubicBezTo>
                    <a:pt x="11906" y="36314"/>
                    <a:pt x="13469" y="41746"/>
                    <a:pt x="16594" y="45765"/>
                  </a:cubicBezTo>
                  <a:cubicBezTo>
                    <a:pt x="19720" y="49783"/>
                    <a:pt x="23961" y="51792"/>
                    <a:pt x="29319" y="51792"/>
                  </a:cubicBezTo>
                  <a:lnTo>
                    <a:pt x="29691" y="51643"/>
                  </a:lnTo>
                  <a:lnTo>
                    <a:pt x="29691" y="59753"/>
                  </a:lnTo>
                  <a:lnTo>
                    <a:pt x="27087" y="60424"/>
                  </a:lnTo>
                  <a:cubicBezTo>
                    <a:pt x="19546" y="60424"/>
                    <a:pt x="13146" y="57646"/>
                    <a:pt x="7888" y="52090"/>
                  </a:cubicBezTo>
                  <a:cubicBezTo>
                    <a:pt x="2629" y="46534"/>
                    <a:pt x="0" y="39737"/>
                    <a:pt x="0" y="31700"/>
                  </a:cubicBezTo>
                  <a:cubicBezTo>
                    <a:pt x="0" y="22572"/>
                    <a:pt x="2803" y="15007"/>
                    <a:pt x="8409" y="9004"/>
                  </a:cubicBezTo>
                  <a:cubicBezTo>
                    <a:pt x="14015" y="3001"/>
                    <a:pt x="21034" y="0"/>
                    <a:pt x="294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4" name="Shape 1827"/>
            <p:cNvSpPr/>
            <p:nvPr/>
          </p:nvSpPr>
          <p:spPr>
            <a:xfrm>
              <a:off x="75158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5" name="Shape 1828"/>
            <p:cNvSpPr/>
            <p:nvPr/>
          </p:nvSpPr>
          <p:spPr>
            <a:xfrm>
              <a:off x="29691" y="199"/>
              <a:ext cx="31179" cy="92393"/>
            </a:xfrm>
            <a:custGeom>
              <a:avLst/>
              <a:gdLst/>
              <a:ahLst/>
              <a:cxnLst/>
              <a:rect l="0" t="0" r="0" b="0"/>
              <a:pathLst>
                <a:path w="31179" h="92393">
                  <a:moveTo>
                    <a:pt x="0" y="0"/>
                  </a:moveTo>
                  <a:lnTo>
                    <a:pt x="12818" y="2871"/>
                  </a:lnTo>
                  <a:cubicBezTo>
                    <a:pt x="16650" y="4818"/>
                    <a:pt x="19968" y="7739"/>
                    <a:pt x="22771" y="11633"/>
                  </a:cubicBezTo>
                  <a:cubicBezTo>
                    <a:pt x="28377" y="19422"/>
                    <a:pt x="31179" y="30063"/>
                    <a:pt x="31179" y="43557"/>
                  </a:cubicBezTo>
                  <a:cubicBezTo>
                    <a:pt x="31179" y="59035"/>
                    <a:pt x="27756" y="71288"/>
                    <a:pt x="20910" y="80317"/>
                  </a:cubicBezTo>
                  <a:cubicBezTo>
                    <a:pt x="17487" y="84832"/>
                    <a:pt x="13469" y="88217"/>
                    <a:pt x="8855" y="90475"/>
                  </a:cubicBezTo>
                  <a:lnTo>
                    <a:pt x="0" y="92393"/>
                  </a:lnTo>
                  <a:lnTo>
                    <a:pt x="0" y="81889"/>
                  </a:lnTo>
                  <a:lnTo>
                    <a:pt x="11757" y="75480"/>
                  </a:lnTo>
                  <a:cubicBezTo>
                    <a:pt x="15974" y="69180"/>
                    <a:pt x="18083" y="60374"/>
                    <a:pt x="18083" y="49063"/>
                  </a:cubicBezTo>
                  <a:cubicBezTo>
                    <a:pt x="15056" y="52834"/>
                    <a:pt x="11819" y="55661"/>
                    <a:pt x="8372" y="57546"/>
                  </a:cubicBezTo>
                  <a:lnTo>
                    <a:pt x="0" y="59703"/>
                  </a:lnTo>
                  <a:lnTo>
                    <a:pt x="0" y="51593"/>
                  </a:lnTo>
                  <a:lnTo>
                    <a:pt x="12427" y="46608"/>
                  </a:lnTo>
                  <a:cubicBezTo>
                    <a:pt x="15999" y="43185"/>
                    <a:pt x="17785" y="39042"/>
                    <a:pt x="17785" y="34180"/>
                  </a:cubicBezTo>
                  <a:cubicBezTo>
                    <a:pt x="17785" y="26541"/>
                    <a:pt x="16073" y="20389"/>
                    <a:pt x="12650" y="15726"/>
                  </a:cubicBezTo>
                  <a:lnTo>
                    <a:pt x="0" y="922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6" name="Shape 1829"/>
            <p:cNvSpPr/>
            <p:nvPr/>
          </p:nvSpPr>
          <p:spPr>
            <a:xfrm>
              <a:off x="106412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7" name="Shape 1830"/>
            <p:cNvSpPr/>
            <p:nvPr/>
          </p:nvSpPr>
          <p:spPr>
            <a:xfrm>
              <a:off x="106412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78" name="Group 11934"/>
          <p:cNvGrpSpPr/>
          <p:nvPr/>
        </p:nvGrpSpPr>
        <p:grpSpPr>
          <a:xfrm>
            <a:off x="10426700" y="7389813"/>
            <a:ext cx="136525" cy="95250"/>
            <a:chOff x="0" y="0"/>
            <a:chExt cx="137220" cy="94059"/>
          </a:xfrm>
        </p:grpSpPr>
        <p:sp>
          <p:nvSpPr>
            <p:cNvPr id="2279" name="Shape 1832"/>
            <p:cNvSpPr/>
            <p:nvPr/>
          </p:nvSpPr>
          <p:spPr>
            <a:xfrm>
              <a:off x="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0" name="Shape 1833"/>
            <p:cNvSpPr/>
            <p:nvPr/>
          </p:nvSpPr>
          <p:spPr>
            <a:xfrm>
              <a:off x="312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1" name="Shape 1834"/>
            <p:cNvSpPr/>
            <p:nvPr/>
          </p:nvSpPr>
          <p:spPr>
            <a:xfrm>
              <a:off x="7620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2" name="Shape 1835"/>
            <p:cNvSpPr/>
            <p:nvPr/>
          </p:nvSpPr>
          <p:spPr>
            <a:xfrm>
              <a:off x="312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3" name="Shape 1836"/>
            <p:cNvSpPr/>
            <p:nvPr/>
          </p:nvSpPr>
          <p:spPr>
            <a:xfrm>
              <a:off x="1074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4" name="Shape 1837"/>
            <p:cNvSpPr/>
            <p:nvPr/>
          </p:nvSpPr>
          <p:spPr>
            <a:xfrm>
              <a:off x="1074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85" name="Group 11942"/>
          <p:cNvGrpSpPr/>
          <p:nvPr/>
        </p:nvGrpSpPr>
        <p:grpSpPr>
          <a:xfrm>
            <a:off x="10791825" y="7389813"/>
            <a:ext cx="134938" cy="95250"/>
            <a:chOff x="0" y="0"/>
            <a:chExt cx="134243" cy="94059"/>
          </a:xfrm>
        </p:grpSpPr>
        <p:sp>
          <p:nvSpPr>
            <p:cNvPr id="2286" name="Shape 1839"/>
            <p:cNvSpPr/>
            <p:nvPr/>
          </p:nvSpPr>
          <p:spPr>
            <a:xfrm>
              <a:off x="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7" name="Shape 1840"/>
            <p:cNvSpPr/>
            <p:nvPr/>
          </p:nvSpPr>
          <p:spPr>
            <a:xfrm>
              <a:off x="312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8" name="Shape 1841"/>
            <p:cNvSpPr/>
            <p:nvPr/>
          </p:nvSpPr>
          <p:spPr>
            <a:xfrm>
              <a:off x="86469" y="149"/>
              <a:ext cx="47774" cy="91678"/>
            </a:xfrm>
            <a:custGeom>
              <a:avLst/>
              <a:gdLst/>
              <a:ahLst/>
              <a:cxnLst/>
              <a:rect l="0" t="0" r="0" b="0"/>
              <a:pathLst>
                <a:path w="47774" h="91678">
                  <a:moveTo>
                    <a:pt x="29914" y="0"/>
                  </a:moveTo>
                  <a:lnTo>
                    <a:pt x="29914" y="82748"/>
                  </a:lnTo>
                  <a:lnTo>
                    <a:pt x="47774" y="82748"/>
                  </a:lnTo>
                  <a:lnTo>
                    <a:pt x="47774" y="91678"/>
                  </a:lnTo>
                  <a:lnTo>
                    <a:pt x="0" y="91678"/>
                  </a:lnTo>
                  <a:lnTo>
                    <a:pt x="0" y="82748"/>
                  </a:lnTo>
                  <a:lnTo>
                    <a:pt x="17859" y="82748"/>
                  </a:lnTo>
                  <a:lnTo>
                    <a:pt x="17859" y="12055"/>
                  </a:lnTo>
                  <a:lnTo>
                    <a:pt x="0" y="16520"/>
                  </a:lnTo>
                  <a:lnTo>
                    <a:pt x="0" y="7441"/>
                  </a:lnTo>
                  <a:lnTo>
                    <a:pt x="29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9" name="Shape 1842"/>
            <p:cNvSpPr/>
            <p:nvPr/>
          </p:nvSpPr>
          <p:spPr>
            <a:xfrm>
              <a:off x="312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90" name="Group 11950"/>
          <p:cNvGrpSpPr/>
          <p:nvPr/>
        </p:nvGrpSpPr>
        <p:grpSpPr>
          <a:xfrm>
            <a:off x="11118850" y="7389813"/>
            <a:ext cx="241300" cy="95250"/>
            <a:chOff x="0" y="0"/>
            <a:chExt cx="241399" cy="94059"/>
          </a:xfrm>
        </p:grpSpPr>
        <p:sp>
          <p:nvSpPr>
            <p:cNvPr id="2291" name="Shape 1845"/>
            <p:cNvSpPr/>
            <p:nvPr/>
          </p:nvSpPr>
          <p:spPr>
            <a:xfrm>
              <a:off x="112365" y="586"/>
              <a:ext cx="29766" cy="93473"/>
            </a:xfrm>
            <a:custGeom>
              <a:avLst/>
              <a:gdLst/>
              <a:ahLst/>
              <a:cxnLst/>
              <a:rect l="0" t="0" r="0" b="0"/>
              <a:pathLst>
                <a:path w="29766" h="93473">
                  <a:moveTo>
                    <a:pt x="29766" y="0"/>
                  </a:moveTo>
                  <a:lnTo>
                    <a:pt x="29766" y="8626"/>
                  </a:lnTo>
                  <a:lnTo>
                    <a:pt x="19571" y="11692"/>
                  </a:lnTo>
                  <a:cubicBezTo>
                    <a:pt x="16842" y="13825"/>
                    <a:pt x="15478" y="16628"/>
                    <a:pt x="15478" y="20101"/>
                  </a:cubicBezTo>
                  <a:cubicBezTo>
                    <a:pt x="15478" y="23474"/>
                    <a:pt x="16718" y="26476"/>
                    <a:pt x="19199" y="29105"/>
                  </a:cubicBezTo>
                  <a:lnTo>
                    <a:pt x="29766" y="36513"/>
                  </a:lnTo>
                  <a:lnTo>
                    <a:pt x="29766" y="50621"/>
                  </a:lnTo>
                  <a:lnTo>
                    <a:pt x="24259" y="47336"/>
                  </a:lnTo>
                  <a:cubicBezTo>
                    <a:pt x="19397" y="51007"/>
                    <a:pt x="16123" y="54232"/>
                    <a:pt x="14436" y="57010"/>
                  </a:cubicBezTo>
                  <a:cubicBezTo>
                    <a:pt x="12750" y="59788"/>
                    <a:pt x="11906" y="63261"/>
                    <a:pt x="11906" y="67428"/>
                  </a:cubicBezTo>
                  <a:cubicBezTo>
                    <a:pt x="11906" y="72488"/>
                    <a:pt x="13568" y="76606"/>
                    <a:pt x="16892" y="79781"/>
                  </a:cubicBezTo>
                  <a:lnTo>
                    <a:pt x="29766" y="84489"/>
                  </a:lnTo>
                  <a:lnTo>
                    <a:pt x="29766" y="93377"/>
                  </a:lnTo>
                  <a:lnTo>
                    <a:pt x="29468" y="93473"/>
                  </a:lnTo>
                  <a:cubicBezTo>
                    <a:pt x="20638" y="93473"/>
                    <a:pt x="13519" y="91241"/>
                    <a:pt x="8111" y="86776"/>
                  </a:cubicBezTo>
                  <a:cubicBezTo>
                    <a:pt x="2704" y="82311"/>
                    <a:pt x="0" y="76457"/>
                    <a:pt x="0" y="69214"/>
                  </a:cubicBezTo>
                  <a:cubicBezTo>
                    <a:pt x="0" y="58498"/>
                    <a:pt x="5904" y="49618"/>
                    <a:pt x="17711" y="42574"/>
                  </a:cubicBezTo>
                  <a:cubicBezTo>
                    <a:pt x="8979" y="36422"/>
                    <a:pt x="4614" y="29675"/>
                    <a:pt x="4614" y="22333"/>
                  </a:cubicBezTo>
                  <a:cubicBezTo>
                    <a:pt x="4614" y="15586"/>
                    <a:pt x="7094" y="10080"/>
                    <a:pt x="12055" y="5813"/>
                  </a:cubicBezTo>
                  <a:lnTo>
                    <a:pt x="297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2" name="Shape 1846"/>
            <p:cNvSpPr/>
            <p:nvPr/>
          </p:nvSpPr>
          <p:spPr>
            <a:xfrm>
              <a:off x="0" y="149"/>
              <a:ext cx="52090" cy="93911"/>
            </a:xfrm>
            <a:custGeom>
              <a:avLst/>
              <a:gdLst/>
              <a:ahLst/>
              <a:cxnLst/>
              <a:rect l="0" t="0" r="0" b="0"/>
              <a:pathLst>
                <a:path w="52090" h="93911">
                  <a:moveTo>
                    <a:pt x="21729" y="0"/>
                  </a:moveTo>
                  <a:cubicBezTo>
                    <a:pt x="39985" y="0"/>
                    <a:pt x="49113" y="6896"/>
                    <a:pt x="49113" y="20687"/>
                  </a:cubicBezTo>
                  <a:cubicBezTo>
                    <a:pt x="49113" y="31204"/>
                    <a:pt x="42912" y="38695"/>
                    <a:pt x="30510" y="43160"/>
                  </a:cubicBezTo>
                  <a:cubicBezTo>
                    <a:pt x="44896" y="46534"/>
                    <a:pt x="52090" y="54421"/>
                    <a:pt x="52090" y="66824"/>
                  </a:cubicBezTo>
                  <a:cubicBezTo>
                    <a:pt x="52090" y="75257"/>
                    <a:pt x="49312" y="81880"/>
                    <a:pt x="43755" y="86692"/>
                  </a:cubicBezTo>
                  <a:cubicBezTo>
                    <a:pt x="38199" y="91504"/>
                    <a:pt x="30559" y="93911"/>
                    <a:pt x="20836" y="93911"/>
                  </a:cubicBezTo>
                  <a:cubicBezTo>
                    <a:pt x="15280" y="93911"/>
                    <a:pt x="8334" y="92968"/>
                    <a:pt x="0" y="91083"/>
                  </a:cubicBezTo>
                  <a:lnTo>
                    <a:pt x="0" y="79921"/>
                  </a:lnTo>
                  <a:cubicBezTo>
                    <a:pt x="8533" y="83294"/>
                    <a:pt x="15230" y="84981"/>
                    <a:pt x="20092" y="84981"/>
                  </a:cubicBezTo>
                  <a:cubicBezTo>
                    <a:pt x="25747" y="84981"/>
                    <a:pt x="30361" y="83319"/>
                    <a:pt x="33933" y="79995"/>
                  </a:cubicBezTo>
                  <a:cubicBezTo>
                    <a:pt x="37505" y="76671"/>
                    <a:pt x="39291" y="72380"/>
                    <a:pt x="39291" y="67121"/>
                  </a:cubicBezTo>
                  <a:cubicBezTo>
                    <a:pt x="39291" y="54521"/>
                    <a:pt x="30510" y="48220"/>
                    <a:pt x="12948" y="48220"/>
                  </a:cubicBezTo>
                  <a:lnTo>
                    <a:pt x="8186" y="48220"/>
                  </a:lnTo>
                  <a:lnTo>
                    <a:pt x="8186" y="40184"/>
                  </a:lnTo>
                  <a:lnTo>
                    <a:pt x="12353" y="40035"/>
                  </a:lnTo>
                  <a:cubicBezTo>
                    <a:pt x="28922" y="40035"/>
                    <a:pt x="37207" y="34230"/>
                    <a:pt x="37207" y="22622"/>
                  </a:cubicBezTo>
                  <a:cubicBezTo>
                    <a:pt x="37207" y="13494"/>
                    <a:pt x="31750" y="8930"/>
                    <a:pt x="20836" y="8930"/>
                  </a:cubicBezTo>
                  <a:cubicBezTo>
                    <a:pt x="14883" y="8930"/>
                    <a:pt x="8334" y="10616"/>
                    <a:pt x="1191" y="13990"/>
                  </a:cubicBezTo>
                  <a:lnTo>
                    <a:pt x="1191" y="3572"/>
                  </a:lnTo>
                  <a:cubicBezTo>
                    <a:pt x="8235" y="1191"/>
                    <a:pt x="15081" y="0"/>
                    <a:pt x="21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3" name="Shape 1847"/>
            <p:cNvSpPr/>
            <p:nvPr/>
          </p:nvSpPr>
          <p:spPr>
            <a:xfrm>
              <a:off x="192881" y="2381"/>
              <a:ext cx="48518" cy="91678"/>
            </a:xfrm>
            <a:custGeom>
              <a:avLst/>
              <a:gdLst/>
              <a:ahLst/>
              <a:cxnLst/>
              <a:rect l="0" t="0" r="0" b="0"/>
              <a:pathLst>
                <a:path w="48518" h="91678">
                  <a:moveTo>
                    <a:pt x="1488" y="0"/>
                  </a:moveTo>
                  <a:lnTo>
                    <a:pt x="46881" y="0"/>
                  </a:lnTo>
                  <a:lnTo>
                    <a:pt x="46881" y="10418"/>
                  </a:lnTo>
                  <a:lnTo>
                    <a:pt x="12055" y="10418"/>
                  </a:lnTo>
                  <a:lnTo>
                    <a:pt x="12055" y="33933"/>
                  </a:lnTo>
                  <a:cubicBezTo>
                    <a:pt x="23465" y="33933"/>
                    <a:pt x="32395" y="36562"/>
                    <a:pt x="38844" y="41821"/>
                  </a:cubicBezTo>
                  <a:cubicBezTo>
                    <a:pt x="45293" y="47079"/>
                    <a:pt x="48518" y="54421"/>
                    <a:pt x="48518" y="63847"/>
                  </a:cubicBezTo>
                  <a:cubicBezTo>
                    <a:pt x="48518" y="72479"/>
                    <a:pt x="45591" y="79276"/>
                    <a:pt x="39737" y="84237"/>
                  </a:cubicBezTo>
                  <a:cubicBezTo>
                    <a:pt x="33883" y="89198"/>
                    <a:pt x="25747" y="91678"/>
                    <a:pt x="15329" y="91678"/>
                  </a:cubicBezTo>
                  <a:cubicBezTo>
                    <a:pt x="10864" y="91678"/>
                    <a:pt x="5755" y="91033"/>
                    <a:pt x="0" y="89743"/>
                  </a:cubicBezTo>
                  <a:lnTo>
                    <a:pt x="0" y="79177"/>
                  </a:lnTo>
                  <a:cubicBezTo>
                    <a:pt x="5953" y="81558"/>
                    <a:pt x="11609" y="82748"/>
                    <a:pt x="16966" y="82748"/>
                  </a:cubicBezTo>
                  <a:cubicBezTo>
                    <a:pt x="22820" y="82748"/>
                    <a:pt x="27434" y="81012"/>
                    <a:pt x="30807" y="77539"/>
                  </a:cubicBezTo>
                  <a:cubicBezTo>
                    <a:pt x="34181" y="74067"/>
                    <a:pt x="35868" y="69304"/>
                    <a:pt x="35868" y="63252"/>
                  </a:cubicBezTo>
                  <a:cubicBezTo>
                    <a:pt x="35868" y="49758"/>
                    <a:pt x="26640" y="43011"/>
                    <a:pt x="8186" y="43011"/>
                  </a:cubicBezTo>
                  <a:cubicBezTo>
                    <a:pt x="6003" y="43011"/>
                    <a:pt x="3770" y="43160"/>
                    <a:pt x="1488" y="43458"/>
                  </a:cubicBezTo>
                  <a:lnTo>
                    <a:pt x="14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4" name="Shape 1848"/>
            <p:cNvSpPr/>
            <p:nvPr/>
          </p:nvSpPr>
          <p:spPr>
            <a:xfrm>
              <a:off x="142131" y="0"/>
              <a:ext cx="30063" cy="93963"/>
            </a:xfrm>
            <a:custGeom>
              <a:avLst/>
              <a:gdLst/>
              <a:ahLst/>
              <a:cxnLst/>
              <a:rect l="0" t="0" r="0" b="0"/>
              <a:pathLst>
                <a:path w="30063" h="93963">
                  <a:moveTo>
                    <a:pt x="1786" y="0"/>
                  </a:moveTo>
                  <a:cubicBezTo>
                    <a:pt x="9128" y="0"/>
                    <a:pt x="15081" y="1811"/>
                    <a:pt x="19645" y="5432"/>
                  </a:cubicBezTo>
                  <a:cubicBezTo>
                    <a:pt x="24209" y="9054"/>
                    <a:pt x="26491" y="13692"/>
                    <a:pt x="26491" y="19348"/>
                  </a:cubicBezTo>
                  <a:cubicBezTo>
                    <a:pt x="26491" y="28079"/>
                    <a:pt x="20935" y="36016"/>
                    <a:pt x="9823" y="43160"/>
                  </a:cubicBezTo>
                  <a:cubicBezTo>
                    <a:pt x="23316" y="49709"/>
                    <a:pt x="30063" y="58192"/>
                    <a:pt x="30063" y="68610"/>
                  </a:cubicBezTo>
                  <a:cubicBezTo>
                    <a:pt x="30063" y="76150"/>
                    <a:pt x="27236" y="82277"/>
                    <a:pt x="21580" y="86990"/>
                  </a:cubicBezTo>
                  <a:lnTo>
                    <a:pt x="0" y="93963"/>
                  </a:lnTo>
                  <a:lnTo>
                    <a:pt x="0" y="85075"/>
                  </a:lnTo>
                  <a:lnTo>
                    <a:pt x="149" y="85130"/>
                  </a:lnTo>
                  <a:cubicBezTo>
                    <a:pt x="5308" y="85130"/>
                    <a:pt x="9550" y="83765"/>
                    <a:pt x="12874" y="81037"/>
                  </a:cubicBezTo>
                  <a:cubicBezTo>
                    <a:pt x="16197" y="78308"/>
                    <a:pt x="17859" y="74811"/>
                    <a:pt x="17859" y="70545"/>
                  </a:cubicBezTo>
                  <a:cubicBezTo>
                    <a:pt x="17859" y="67072"/>
                    <a:pt x="16842" y="64145"/>
                    <a:pt x="14808" y="61764"/>
                  </a:cubicBezTo>
                  <a:cubicBezTo>
                    <a:pt x="12774" y="59382"/>
                    <a:pt x="8830" y="56455"/>
                    <a:pt x="2977" y="52983"/>
                  </a:cubicBezTo>
                  <a:lnTo>
                    <a:pt x="0" y="51207"/>
                  </a:lnTo>
                  <a:lnTo>
                    <a:pt x="0" y="37099"/>
                  </a:lnTo>
                  <a:lnTo>
                    <a:pt x="3125" y="39291"/>
                  </a:lnTo>
                  <a:cubicBezTo>
                    <a:pt x="11460" y="33834"/>
                    <a:pt x="15627" y="27732"/>
                    <a:pt x="15627" y="20985"/>
                  </a:cubicBezTo>
                  <a:cubicBezTo>
                    <a:pt x="15627" y="17413"/>
                    <a:pt x="14238" y="14536"/>
                    <a:pt x="11460" y="12353"/>
                  </a:cubicBezTo>
                  <a:cubicBezTo>
                    <a:pt x="8682" y="10170"/>
                    <a:pt x="5011" y="9079"/>
                    <a:pt x="446" y="9079"/>
                  </a:cubicBezTo>
                  <a:lnTo>
                    <a:pt x="0" y="9213"/>
                  </a:lnTo>
                  <a:lnTo>
                    <a:pt x="0" y="586"/>
                  </a:lnTo>
                  <a:lnTo>
                    <a:pt x="17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4852" name="Group 10756"/>
          <p:cNvGrpSpPr>
            <a:grpSpLocks/>
          </p:cNvGrpSpPr>
          <p:nvPr/>
        </p:nvGrpSpPr>
        <p:grpSpPr bwMode="auto">
          <a:xfrm>
            <a:off x="617538" y="23813"/>
            <a:ext cx="433387" cy="77787"/>
            <a:chOff x="0" y="0"/>
            <a:chExt cx="433983" cy="77688"/>
          </a:xfrm>
        </p:grpSpPr>
      </p:grpSp>
      <p:grpSp>
        <p:nvGrpSpPr>
          <p:cNvPr id="4844" name="Group 10764"/>
          <p:cNvGrpSpPr>
            <a:grpSpLocks/>
          </p:cNvGrpSpPr>
          <p:nvPr/>
        </p:nvGrpSpPr>
        <p:grpSpPr bwMode="auto">
          <a:xfrm>
            <a:off x="152400" y="23813"/>
            <a:ext cx="288925" cy="76200"/>
            <a:chOff x="0" y="0"/>
            <a:chExt cx="289024" cy="77093"/>
          </a:xfrm>
        </p:grpSpPr>
      </p:grpSp>
      <p:grpSp>
        <p:nvGrpSpPr>
          <p:cNvPr id="4834" name="Group 10772"/>
          <p:cNvGrpSpPr>
            <a:grpSpLocks/>
          </p:cNvGrpSpPr>
          <p:nvPr/>
        </p:nvGrpSpPr>
        <p:grpSpPr bwMode="auto">
          <a:xfrm>
            <a:off x="57150" y="23813"/>
            <a:ext cx="290513" cy="76200"/>
            <a:chOff x="0" y="0"/>
            <a:chExt cx="291108" cy="77093"/>
          </a:xfrm>
        </p:grpSpPr>
      </p:grpSp>
      <p:grpSp>
        <p:nvGrpSpPr>
          <p:cNvPr id="4824" name="Group 10780"/>
          <p:cNvGrpSpPr>
            <a:grpSpLocks/>
          </p:cNvGrpSpPr>
          <p:nvPr/>
        </p:nvGrpSpPr>
        <p:grpSpPr bwMode="auto">
          <a:xfrm>
            <a:off x="66675" y="23813"/>
            <a:ext cx="315913" cy="77787"/>
            <a:chOff x="0" y="0"/>
            <a:chExt cx="315367" cy="77688"/>
          </a:xfrm>
        </p:grpSpPr>
      </p:grpSp>
      <p:grpSp>
        <p:nvGrpSpPr>
          <p:cNvPr id="4815" name="Group 10788"/>
          <p:cNvGrpSpPr>
            <a:grpSpLocks/>
          </p:cNvGrpSpPr>
          <p:nvPr/>
        </p:nvGrpSpPr>
        <p:grpSpPr bwMode="auto">
          <a:xfrm>
            <a:off x="66675" y="23813"/>
            <a:ext cx="315913" cy="76200"/>
            <a:chOff x="0" y="0"/>
            <a:chExt cx="315367" cy="77093"/>
          </a:xfrm>
        </p:grpSpPr>
      </p:grpSp>
      <p:grpSp>
        <p:nvGrpSpPr>
          <p:cNvPr id="4805" name="Group 10796"/>
          <p:cNvGrpSpPr>
            <a:grpSpLocks/>
          </p:cNvGrpSpPr>
          <p:nvPr/>
        </p:nvGrpSpPr>
        <p:grpSpPr bwMode="auto">
          <a:xfrm>
            <a:off x="66675" y="22225"/>
            <a:ext cx="315913" cy="79375"/>
            <a:chOff x="0" y="0"/>
            <a:chExt cx="315367" cy="79623"/>
          </a:xfrm>
        </p:grpSpPr>
      </p:grpSp>
      <p:grpSp>
        <p:nvGrpSpPr>
          <p:cNvPr id="4799" name="Group 10804"/>
          <p:cNvGrpSpPr>
            <a:grpSpLocks/>
          </p:cNvGrpSpPr>
          <p:nvPr/>
        </p:nvGrpSpPr>
        <p:grpSpPr bwMode="auto">
          <a:xfrm>
            <a:off x="42863" y="22225"/>
            <a:ext cx="257175" cy="79375"/>
            <a:chOff x="0" y="0"/>
            <a:chExt cx="257919" cy="78879"/>
          </a:xfrm>
        </p:grpSpPr>
      </p:grpSp>
      <p:grpSp>
        <p:nvGrpSpPr>
          <p:cNvPr id="4793" name="Group 10812"/>
          <p:cNvGrpSpPr>
            <a:grpSpLocks/>
          </p:cNvGrpSpPr>
          <p:nvPr/>
        </p:nvGrpSpPr>
        <p:grpSpPr bwMode="auto">
          <a:xfrm>
            <a:off x="119063" y="23813"/>
            <a:ext cx="173037" cy="90487"/>
            <a:chOff x="0" y="0"/>
            <a:chExt cx="172492" cy="90934"/>
          </a:xfrm>
        </p:grpSpPr>
      </p:grpSp>
      <p:grpSp>
        <p:nvGrpSpPr>
          <p:cNvPr id="4787" name="Group 10820"/>
          <p:cNvGrpSpPr>
            <a:grpSpLocks/>
          </p:cNvGrpSpPr>
          <p:nvPr/>
        </p:nvGrpSpPr>
        <p:grpSpPr bwMode="auto">
          <a:xfrm>
            <a:off x="100013" y="22225"/>
            <a:ext cx="195262" cy="79375"/>
            <a:chOff x="0" y="0"/>
            <a:chExt cx="194667" cy="79474"/>
          </a:xfrm>
        </p:grpSpPr>
      </p:grpSp>
      <p:grpSp>
        <p:nvGrpSpPr>
          <p:cNvPr id="4771" name="Group 10828"/>
          <p:cNvGrpSpPr>
            <a:grpSpLocks/>
          </p:cNvGrpSpPr>
          <p:nvPr/>
        </p:nvGrpSpPr>
        <p:grpSpPr bwMode="auto">
          <a:xfrm>
            <a:off x="36513" y="19050"/>
            <a:ext cx="360362" cy="187325"/>
            <a:chOff x="0" y="0"/>
            <a:chExt cx="360908" cy="186779"/>
          </a:xfrm>
        </p:grpSpPr>
      </p:grpSp>
      <p:grpSp>
        <p:nvGrpSpPr>
          <p:cNvPr id="4766" name="Group 10840"/>
          <p:cNvGrpSpPr>
            <a:grpSpLocks/>
          </p:cNvGrpSpPr>
          <p:nvPr/>
        </p:nvGrpSpPr>
        <p:grpSpPr bwMode="auto">
          <a:xfrm>
            <a:off x="26988" y="17463"/>
            <a:ext cx="215900" cy="88900"/>
            <a:chOff x="0" y="0"/>
            <a:chExt cx="215652" cy="89148"/>
          </a:xfrm>
        </p:grpSpPr>
      </p:grpSp>
      <p:grpSp>
        <p:nvGrpSpPr>
          <p:cNvPr id="4759" name="Group 10848"/>
          <p:cNvGrpSpPr>
            <a:grpSpLocks/>
          </p:cNvGrpSpPr>
          <p:nvPr/>
        </p:nvGrpSpPr>
        <p:grpSpPr bwMode="auto">
          <a:xfrm>
            <a:off x="38100" y="17463"/>
            <a:ext cx="190500" cy="88900"/>
            <a:chOff x="0" y="0"/>
            <a:chExt cx="190202" cy="89148"/>
          </a:xfrm>
        </p:grpSpPr>
      </p:grpSp>
      <p:grpSp>
        <p:nvGrpSpPr>
          <p:cNvPr id="4754" name="Group 10856"/>
          <p:cNvGrpSpPr>
            <a:grpSpLocks/>
          </p:cNvGrpSpPr>
          <p:nvPr/>
        </p:nvGrpSpPr>
        <p:grpSpPr bwMode="auto">
          <a:xfrm>
            <a:off x="19050" y="15875"/>
            <a:ext cx="228600" cy="79375"/>
            <a:chOff x="0" y="0"/>
            <a:chExt cx="228451" cy="79474"/>
          </a:xfrm>
        </p:grpSpPr>
      </p:grpSp>
      <p:grpSp>
        <p:nvGrpSpPr>
          <p:cNvPr id="4750" name="Group 10864"/>
          <p:cNvGrpSpPr>
            <a:grpSpLocks/>
          </p:cNvGrpSpPr>
          <p:nvPr/>
        </p:nvGrpSpPr>
        <p:grpSpPr bwMode="auto">
          <a:xfrm>
            <a:off x="123825" y="22225"/>
            <a:ext cx="136525" cy="98425"/>
            <a:chOff x="0" y="0"/>
            <a:chExt cx="136178" cy="97780"/>
          </a:xfrm>
        </p:grpSpPr>
      </p:grpSp>
      <p:grpSp>
        <p:nvGrpSpPr>
          <p:cNvPr id="4744" name="Group 10872"/>
          <p:cNvGrpSpPr>
            <a:grpSpLocks/>
          </p:cNvGrpSpPr>
          <p:nvPr/>
        </p:nvGrpSpPr>
        <p:grpSpPr bwMode="auto">
          <a:xfrm>
            <a:off x="87313" y="22225"/>
            <a:ext cx="254000" cy="98425"/>
            <a:chOff x="0" y="0"/>
            <a:chExt cx="253603" cy="97780"/>
          </a:xfrm>
        </p:grpSpPr>
      </p:grpSp>
      <p:grpSp>
        <p:nvGrpSpPr>
          <p:cNvPr id="4731" name="Group 10880"/>
          <p:cNvGrpSpPr>
            <a:grpSpLocks/>
          </p:cNvGrpSpPr>
          <p:nvPr/>
        </p:nvGrpSpPr>
        <p:grpSpPr bwMode="auto">
          <a:xfrm>
            <a:off x="101600" y="28575"/>
            <a:ext cx="574675" cy="88900"/>
            <a:chOff x="0" y="0"/>
            <a:chExt cx="5740" cy="894"/>
          </a:xfrm>
        </p:grpSpPr>
      </p:grpSp>
      <p:grpSp>
        <p:nvGrpSpPr>
          <p:cNvPr id="4710" name="Group 10894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4705" name="Group 10902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4701" name="Group 10910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4691" name="Group 10918"/>
          <p:cNvGrpSpPr>
            <a:grpSpLocks/>
          </p:cNvGrpSpPr>
          <p:nvPr/>
        </p:nvGrpSpPr>
        <p:grpSpPr bwMode="auto">
          <a:xfrm>
            <a:off x="84138" y="17463"/>
            <a:ext cx="292100" cy="98425"/>
            <a:chOff x="0" y="0"/>
            <a:chExt cx="292819" cy="98822"/>
          </a:xfrm>
        </p:grpSpPr>
      </p:grpSp>
      <p:grpSp>
        <p:nvGrpSpPr>
          <p:cNvPr id="4679" name="Group 1092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668" name="Group 10940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659" name="Group 10951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4656" name="Group 1096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653" name="Group 1097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650" name="Group 1097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645" name="Group 10986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640" name="Group 10994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4637" name="Group 11002"/>
          <p:cNvGrpSpPr>
            <a:grpSpLocks/>
          </p:cNvGrpSpPr>
          <p:nvPr/>
        </p:nvGrpSpPr>
        <p:grpSpPr bwMode="auto">
          <a:xfrm>
            <a:off x="130175" y="28575"/>
            <a:ext cx="131763" cy="92075"/>
            <a:chOff x="0" y="0"/>
            <a:chExt cx="132011" cy="91678"/>
          </a:xfrm>
        </p:grpSpPr>
      </p:grpSp>
      <p:grpSp>
        <p:nvGrpSpPr>
          <p:cNvPr id="4634" name="Group 11010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4628" name="Group 1101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4622" name="Group 11027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4619" name="Group 11035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4612" name="Group 11043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4604" name="Group 11054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596" name="Group 11065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593" name="Group 1107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90" name="Group 11084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87" name="Group 1109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84" name="Group 1110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578" name="Group 11108"/>
          <p:cNvGrpSpPr>
            <a:grpSpLocks/>
          </p:cNvGrpSpPr>
          <p:nvPr/>
        </p:nvGrpSpPr>
        <p:grpSpPr bwMode="auto">
          <a:xfrm>
            <a:off x="85725" y="25400"/>
            <a:ext cx="204788" cy="93663"/>
            <a:chOff x="0" y="0"/>
            <a:chExt cx="204341" cy="93911"/>
          </a:xfrm>
        </p:grpSpPr>
      </p:grpSp>
      <p:grpSp>
        <p:nvGrpSpPr>
          <p:cNvPr id="4573" name="Group 11116"/>
          <p:cNvGrpSpPr>
            <a:grpSpLocks/>
          </p:cNvGrpSpPr>
          <p:nvPr/>
        </p:nvGrpSpPr>
        <p:grpSpPr bwMode="auto">
          <a:xfrm>
            <a:off x="111125" y="25400"/>
            <a:ext cx="136525" cy="93663"/>
            <a:chOff x="0" y="0"/>
            <a:chExt cx="136029" cy="94059"/>
          </a:xfrm>
        </p:grpSpPr>
      </p:grpSp>
      <p:grpSp>
        <p:nvGrpSpPr>
          <p:cNvPr id="4569" name="Group 11124"/>
          <p:cNvGrpSpPr>
            <a:grpSpLocks/>
          </p:cNvGrpSpPr>
          <p:nvPr/>
        </p:nvGrpSpPr>
        <p:grpSpPr bwMode="auto">
          <a:xfrm>
            <a:off x="127000" y="28575"/>
            <a:ext cx="133350" cy="88900"/>
            <a:chOff x="0" y="0"/>
            <a:chExt cx="132606" cy="89446"/>
          </a:xfrm>
        </p:grpSpPr>
      </p:grpSp>
      <p:grpSp>
        <p:nvGrpSpPr>
          <p:cNvPr id="4562" name="Group 11132"/>
          <p:cNvGrpSpPr>
            <a:grpSpLocks/>
          </p:cNvGrpSpPr>
          <p:nvPr/>
        </p:nvGrpSpPr>
        <p:grpSpPr bwMode="auto">
          <a:xfrm>
            <a:off x="63500" y="25400"/>
            <a:ext cx="254000" cy="92075"/>
            <a:chOff x="0" y="0"/>
            <a:chExt cx="253901" cy="91678"/>
          </a:xfrm>
        </p:grpSpPr>
      </p:grpSp>
      <p:grpSp>
        <p:nvGrpSpPr>
          <p:cNvPr id="4555" name="Group 11140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4550" name="Group 11149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4546" name="Group 11157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4538" name="Group 11165"/>
          <p:cNvGrpSpPr>
            <a:grpSpLocks/>
          </p:cNvGrpSpPr>
          <p:nvPr/>
        </p:nvGrpSpPr>
        <p:grpSpPr bwMode="auto">
          <a:xfrm>
            <a:off x="85725" y="17463"/>
            <a:ext cx="276225" cy="98425"/>
            <a:chOff x="0" y="0"/>
            <a:chExt cx="275481" cy="98971"/>
          </a:xfrm>
        </p:grpSpPr>
      </p:grpSp>
      <p:grpSp>
        <p:nvGrpSpPr>
          <p:cNvPr id="4530" name="Group 11176"/>
          <p:cNvGrpSpPr>
            <a:grpSpLocks/>
          </p:cNvGrpSpPr>
          <p:nvPr/>
        </p:nvGrpSpPr>
        <p:grpSpPr bwMode="auto">
          <a:xfrm>
            <a:off x="52388" y="17463"/>
            <a:ext cx="315912" cy="98425"/>
            <a:chOff x="0" y="0"/>
            <a:chExt cx="316409" cy="98971"/>
          </a:xfrm>
        </p:grpSpPr>
      </p:grpSp>
      <p:grpSp>
        <p:nvGrpSpPr>
          <p:cNvPr id="4520" name="Group 11187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513" name="Group 11198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507" name="Group 11209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504" name="Group 1122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01" name="Group 1122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496" name="Group 11236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492" name="Group 11244"/>
          <p:cNvGrpSpPr>
            <a:grpSpLocks/>
          </p:cNvGrpSpPr>
          <p:nvPr/>
        </p:nvGrpSpPr>
        <p:grpSpPr bwMode="auto">
          <a:xfrm>
            <a:off x="114300" y="28575"/>
            <a:ext cx="130175" cy="92075"/>
            <a:chOff x="0" y="0"/>
            <a:chExt cx="130969" cy="91678"/>
          </a:xfrm>
        </p:grpSpPr>
      </p:grpSp>
      <p:grpSp>
        <p:nvGrpSpPr>
          <p:cNvPr id="4487" name="Group 11252"/>
          <p:cNvGrpSpPr>
            <a:grpSpLocks/>
          </p:cNvGrpSpPr>
          <p:nvPr/>
        </p:nvGrpSpPr>
        <p:grpSpPr bwMode="auto">
          <a:xfrm>
            <a:off x="130175" y="25400"/>
            <a:ext cx="130175" cy="93663"/>
            <a:chOff x="0" y="0"/>
            <a:chExt cx="130522" cy="94059"/>
          </a:xfrm>
        </p:grpSpPr>
      </p:grpSp>
      <p:grpSp>
        <p:nvGrpSpPr>
          <p:cNvPr id="4484" name="Group 11260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4478" name="Group 1126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4475" name="Group 11326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470" name="Group 11334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464" name="Group 11342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8410" cy="94059"/>
          </a:xfrm>
        </p:grpSpPr>
      </p:grpSp>
      <p:grpSp>
        <p:nvGrpSpPr>
          <p:cNvPr id="4459" name="Group 11350"/>
          <p:cNvGrpSpPr>
            <a:grpSpLocks/>
          </p:cNvGrpSpPr>
          <p:nvPr/>
        </p:nvGrpSpPr>
        <p:grpSpPr bwMode="auto">
          <a:xfrm>
            <a:off x="122238" y="25400"/>
            <a:ext cx="131762" cy="93663"/>
            <a:chOff x="0" y="0"/>
            <a:chExt cx="131862" cy="94059"/>
          </a:xfrm>
        </p:grpSpPr>
      </p:grpSp>
      <p:grpSp>
        <p:nvGrpSpPr>
          <p:cNvPr id="4453" name="Group 11358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8394" cy="94059"/>
          </a:xfrm>
        </p:grpSpPr>
      </p:grpSp>
      <p:grpSp>
        <p:nvGrpSpPr>
          <p:cNvPr id="4440" name="Group 11366"/>
          <p:cNvGrpSpPr>
            <a:grpSpLocks/>
          </p:cNvGrpSpPr>
          <p:nvPr/>
        </p:nvGrpSpPr>
        <p:grpSpPr bwMode="auto">
          <a:xfrm>
            <a:off x="111125" y="25400"/>
            <a:ext cx="755650" cy="93663"/>
            <a:chOff x="0" y="0"/>
            <a:chExt cx="7553" cy="939"/>
          </a:xfrm>
        </p:grpSpPr>
      </p:grpSp>
      <p:grpSp>
        <p:nvGrpSpPr>
          <p:cNvPr id="4419" name="Group 11380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4414" name="Group 11388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4410" name="Group 11396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4400" name="Group 11404"/>
          <p:cNvGrpSpPr>
            <a:grpSpLocks/>
          </p:cNvGrpSpPr>
          <p:nvPr/>
        </p:nvGrpSpPr>
        <p:grpSpPr bwMode="auto">
          <a:xfrm>
            <a:off x="77788" y="17463"/>
            <a:ext cx="298450" cy="96837"/>
            <a:chOff x="0" y="0"/>
            <a:chExt cx="299070" cy="96589"/>
          </a:xfrm>
        </p:grpSpPr>
      </p:grpSp>
      <p:grpSp>
        <p:nvGrpSpPr>
          <p:cNvPr id="4389" name="Group 11415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378" name="Group 11426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369" name="Group 11437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4366" name="Group 11448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363" name="Group 1145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360" name="Group 11464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355" name="Group 11472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350" name="Group 1148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4346" name="Group 11488"/>
          <p:cNvGrpSpPr>
            <a:grpSpLocks/>
          </p:cNvGrpSpPr>
          <p:nvPr/>
        </p:nvGrpSpPr>
        <p:grpSpPr bwMode="auto">
          <a:xfrm>
            <a:off x="130175" y="25400"/>
            <a:ext cx="131763" cy="93663"/>
            <a:chOff x="0" y="0"/>
            <a:chExt cx="131713" cy="94059"/>
          </a:xfrm>
        </p:grpSpPr>
      </p:grpSp>
      <p:grpSp>
        <p:nvGrpSpPr>
          <p:cNvPr id="4342" name="Group 11496"/>
          <p:cNvGrpSpPr>
            <a:grpSpLocks/>
          </p:cNvGrpSpPr>
          <p:nvPr/>
        </p:nvGrpSpPr>
        <p:grpSpPr bwMode="auto">
          <a:xfrm>
            <a:off x="69850" y="25400"/>
            <a:ext cx="242888" cy="93663"/>
            <a:chOff x="0" y="0"/>
            <a:chExt cx="242590" cy="93911"/>
          </a:xfrm>
        </p:grpSpPr>
      </p:grpSp>
      <p:grpSp>
        <p:nvGrpSpPr>
          <p:cNvPr id="4334" name="Group 1150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2859" cy="93911"/>
          </a:xfrm>
        </p:grpSpPr>
      </p:grpSp>
      <p:grpSp>
        <p:nvGrpSpPr>
          <p:cNvPr id="4328" name="Group 11513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4325" name="Group 11521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4318" name="Group 11529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4306" name="Group 11540"/>
          <p:cNvGrpSpPr>
            <a:grpSpLocks/>
          </p:cNvGrpSpPr>
          <p:nvPr/>
        </p:nvGrpSpPr>
        <p:grpSpPr bwMode="auto">
          <a:xfrm>
            <a:off x="52388" y="17463"/>
            <a:ext cx="347662" cy="98425"/>
            <a:chOff x="0" y="0"/>
            <a:chExt cx="348109" cy="98971"/>
          </a:xfrm>
        </p:grpSpPr>
      </p:grpSp>
      <p:grpSp>
        <p:nvGrpSpPr>
          <p:cNvPr id="4298" name="Group 11551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291" name="Group 11562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288" name="Group 1157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285" name="Group 11581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282" name="Group 11589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277" name="Group 11597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273" name="Group 11605"/>
          <p:cNvGrpSpPr>
            <a:grpSpLocks/>
          </p:cNvGrpSpPr>
          <p:nvPr/>
        </p:nvGrpSpPr>
        <p:grpSpPr bwMode="auto">
          <a:xfrm>
            <a:off x="111125" y="25400"/>
            <a:ext cx="128588" cy="93663"/>
            <a:chOff x="0" y="0"/>
            <a:chExt cx="129034" cy="94059"/>
          </a:xfrm>
        </p:grpSpPr>
      </p:grpSp>
      <p:grpSp>
        <p:nvGrpSpPr>
          <p:cNvPr id="4270" name="Group 11613"/>
          <p:cNvGrpSpPr>
            <a:grpSpLocks/>
          </p:cNvGrpSpPr>
          <p:nvPr/>
        </p:nvGrpSpPr>
        <p:grpSpPr bwMode="auto">
          <a:xfrm>
            <a:off x="127000" y="25400"/>
            <a:ext cx="127000" cy="92075"/>
            <a:chOff x="0" y="0"/>
            <a:chExt cx="126802" cy="91678"/>
          </a:xfrm>
        </p:grpSpPr>
      </p:grpSp>
      <p:grpSp>
        <p:nvGrpSpPr>
          <p:cNvPr id="4263" name="Group 11621"/>
          <p:cNvGrpSpPr>
            <a:grpSpLocks/>
          </p:cNvGrpSpPr>
          <p:nvPr/>
        </p:nvGrpSpPr>
        <p:grpSpPr bwMode="auto">
          <a:xfrm>
            <a:off x="63500" y="25400"/>
            <a:ext cx="254000" cy="93663"/>
            <a:chOff x="0" y="0"/>
            <a:chExt cx="254645" cy="94059"/>
          </a:xfrm>
        </p:grpSpPr>
      </p:grpSp>
      <p:grpSp>
        <p:nvGrpSpPr>
          <p:cNvPr id="4256" name="Group 11629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4251" name="Group 11638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4247" name="Group 11646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4238" name="Group 11654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228" name="Group 11665"/>
          <p:cNvGrpSpPr>
            <a:grpSpLocks/>
          </p:cNvGrpSpPr>
          <p:nvPr/>
        </p:nvGrpSpPr>
        <p:grpSpPr bwMode="auto">
          <a:xfrm>
            <a:off x="82550" y="17463"/>
            <a:ext cx="279400" cy="98425"/>
            <a:chOff x="0" y="0"/>
            <a:chExt cx="279797" cy="98822"/>
          </a:xfrm>
        </p:grpSpPr>
      </p:grpSp>
      <p:grpSp>
        <p:nvGrpSpPr>
          <p:cNvPr id="4218" name="Group 11676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211" name="Group 11687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205" name="Group 11698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202" name="Group 11709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199" name="Group 11717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94" name="Group 11725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190" name="Group 11733"/>
          <p:cNvGrpSpPr>
            <a:grpSpLocks/>
          </p:cNvGrpSpPr>
          <p:nvPr/>
        </p:nvGrpSpPr>
        <p:grpSpPr bwMode="auto">
          <a:xfrm>
            <a:off x="106363" y="25400"/>
            <a:ext cx="134937" cy="93663"/>
            <a:chOff x="0" y="0"/>
            <a:chExt cx="134541" cy="93911"/>
          </a:xfrm>
        </p:grpSpPr>
      </p:grpSp>
      <p:grpSp>
        <p:nvGrpSpPr>
          <p:cNvPr id="4187" name="Group 11741"/>
          <p:cNvGrpSpPr>
            <a:grpSpLocks/>
          </p:cNvGrpSpPr>
          <p:nvPr/>
        </p:nvGrpSpPr>
        <p:grpSpPr bwMode="auto">
          <a:xfrm>
            <a:off x="130175" y="25400"/>
            <a:ext cx="127000" cy="93663"/>
            <a:chOff x="0" y="0"/>
            <a:chExt cx="127546" cy="93911"/>
          </a:xfrm>
        </p:grpSpPr>
      </p:grpSp>
      <p:grpSp>
        <p:nvGrpSpPr>
          <p:cNvPr id="4181" name="Group 11749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7204" cy="94059"/>
          </a:xfrm>
        </p:grpSpPr>
      </p:grpSp>
      <p:grpSp>
        <p:nvGrpSpPr>
          <p:cNvPr id="4174" name="Group 11757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1966" cy="94059"/>
          </a:xfrm>
        </p:grpSpPr>
      </p:grpSp>
      <p:grpSp>
        <p:nvGrpSpPr>
          <p:cNvPr id="4171" name="Group 11815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64" name="Group 11823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158" name="Group 11831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7666" cy="94059"/>
          </a:xfrm>
        </p:grpSpPr>
      </p:grpSp>
      <p:grpSp>
        <p:nvGrpSpPr>
          <p:cNvPr id="4152" name="Group 11839"/>
          <p:cNvGrpSpPr>
            <a:grpSpLocks/>
          </p:cNvGrpSpPr>
          <p:nvPr/>
        </p:nvGrpSpPr>
        <p:grpSpPr bwMode="auto">
          <a:xfrm>
            <a:off x="122238" y="25400"/>
            <a:ext cx="138112" cy="93663"/>
            <a:chOff x="0" y="0"/>
            <a:chExt cx="138410" cy="94059"/>
          </a:xfrm>
        </p:grpSpPr>
      </p:grpSp>
      <p:grpSp>
        <p:nvGrpSpPr>
          <p:cNvPr id="4147" name="Group 1184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846" cy="94059"/>
          </a:xfrm>
        </p:grpSpPr>
      </p:grpSp>
      <p:grpSp>
        <p:nvGrpSpPr>
          <p:cNvPr id="4124" name="Group 11861"/>
          <p:cNvGrpSpPr>
            <a:grpSpLocks/>
          </p:cNvGrpSpPr>
          <p:nvPr/>
        </p:nvGrpSpPr>
        <p:grpSpPr bwMode="auto">
          <a:xfrm>
            <a:off x="106363" y="25400"/>
            <a:ext cx="1411287" cy="109538"/>
            <a:chOff x="0" y="0"/>
            <a:chExt cx="14114" cy="1095"/>
          </a:xfrm>
        </p:grpSpPr>
      </p:grpSp>
      <p:grpSp>
        <p:nvGrpSpPr>
          <p:cNvPr id="4121" name="Group 1191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14" name="Group 11926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107" name="Group 11934"/>
          <p:cNvGrpSpPr>
            <a:grpSpLocks/>
          </p:cNvGrpSpPr>
          <p:nvPr/>
        </p:nvGrpSpPr>
        <p:grpSpPr bwMode="auto">
          <a:xfrm>
            <a:off x="107950" y="25400"/>
            <a:ext cx="136525" cy="93663"/>
            <a:chOff x="0" y="0"/>
            <a:chExt cx="137220" cy="94059"/>
          </a:xfrm>
        </p:grpSpPr>
      </p:grpSp>
      <p:grpSp>
        <p:nvGrpSpPr>
          <p:cNvPr id="4102" name="Group 11942"/>
          <p:cNvGrpSpPr>
            <a:grpSpLocks/>
          </p:cNvGrpSpPr>
          <p:nvPr/>
        </p:nvGrpSpPr>
        <p:grpSpPr bwMode="auto">
          <a:xfrm>
            <a:off x="122238" y="25400"/>
            <a:ext cx="133350" cy="93663"/>
            <a:chOff x="0" y="0"/>
            <a:chExt cx="134243" cy="94059"/>
          </a:xfrm>
        </p:grpSpPr>
      </p:grpSp>
      <p:grpSp>
        <p:nvGrpSpPr>
          <p:cNvPr id="4097" name="Group 11950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399" cy="94059"/>
          </a:xfrm>
        </p:grpSpPr>
      </p:grpSp>
      <p:grpSp>
        <p:nvGrpSpPr>
          <p:cNvPr id="5618" name="Group 1522"/>
          <p:cNvGrpSpPr>
            <a:grpSpLocks/>
          </p:cNvGrpSpPr>
          <p:nvPr/>
        </p:nvGrpSpPr>
        <p:grpSpPr bwMode="auto">
          <a:xfrm>
            <a:off x="617538" y="23813"/>
            <a:ext cx="433387" cy="77787"/>
            <a:chOff x="0" y="0"/>
            <a:chExt cx="433983" cy="77688"/>
          </a:xfrm>
        </p:grpSpPr>
      </p:grpSp>
      <p:grpSp>
        <p:nvGrpSpPr>
          <p:cNvPr id="5610" name="Group 1514"/>
          <p:cNvGrpSpPr>
            <a:grpSpLocks/>
          </p:cNvGrpSpPr>
          <p:nvPr/>
        </p:nvGrpSpPr>
        <p:grpSpPr bwMode="auto">
          <a:xfrm>
            <a:off x="152400" y="23813"/>
            <a:ext cx="288925" cy="76200"/>
            <a:chOff x="0" y="0"/>
            <a:chExt cx="289024" cy="77093"/>
          </a:xfrm>
        </p:grpSpPr>
      </p:grpSp>
      <p:grpSp>
        <p:nvGrpSpPr>
          <p:cNvPr id="5600" name="Group 1504"/>
          <p:cNvGrpSpPr>
            <a:grpSpLocks/>
          </p:cNvGrpSpPr>
          <p:nvPr/>
        </p:nvGrpSpPr>
        <p:grpSpPr bwMode="auto">
          <a:xfrm>
            <a:off x="57150" y="23813"/>
            <a:ext cx="290513" cy="76200"/>
            <a:chOff x="0" y="0"/>
            <a:chExt cx="291108" cy="77093"/>
          </a:xfrm>
        </p:grpSpPr>
      </p:grpSp>
      <p:grpSp>
        <p:nvGrpSpPr>
          <p:cNvPr id="5590" name="Group 1494"/>
          <p:cNvGrpSpPr>
            <a:grpSpLocks/>
          </p:cNvGrpSpPr>
          <p:nvPr/>
        </p:nvGrpSpPr>
        <p:grpSpPr bwMode="auto">
          <a:xfrm>
            <a:off x="66675" y="23813"/>
            <a:ext cx="315913" cy="77787"/>
            <a:chOff x="0" y="0"/>
            <a:chExt cx="315367" cy="77688"/>
          </a:xfrm>
        </p:grpSpPr>
      </p:grpSp>
      <p:grpSp>
        <p:nvGrpSpPr>
          <p:cNvPr id="5581" name="Group 1485"/>
          <p:cNvGrpSpPr>
            <a:grpSpLocks/>
          </p:cNvGrpSpPr>
          <p:nvPr/>
        </p:nvGrpSpPr>
        <p:grpSpPr bwMode="auto">
          <a:xfrm>
            <a:off x="66675" y="23813"/>
            <a:ext cx="315913" cy="76200"/>
            <a:chOff x="0" y="0"/>
            <a:chExt cx="315367" cy="77093"/>
          </a:xfrm>
        </p:grpSpPr>
      </p:grpSp>
      <p:grpSp>
        <p:nvGrpSpPr>
          <p:cNvPr id="5571" name="Group 1475"/>
          <p:cNvGrpSpPr>
            <a:grpSpLocks/>
          </p:cNvGrpSpPr>
          <p:nvPr/>
        </p:nvGrpSpPr>
        <p:grpSpPr bwMode="auto">
          <a:xfrm>
            <a:off x="66675" y="22225"/>
            <a:ext cx="315913" cy="79375"/>
            <a:chOff x="0" y="0"/>
            <a:chExt cx="315367" cy="79623"/>
          </a:xfrm>
        </p:grpSpPr>
      </p:grpSp>
      <p:grpSp>
        <p:nvGrpSpPr>
          <p:cNvPr id="5565" name="Group 1469"/>
          <p:cNvGrpSpPr>
            <a:grpSpLocks/>
          </p:cNvGrpSpPr>
          <p:nvPr/>
        </p:nvGrpSpPr>
        <p:grpSpPr bwMode="auto">
          <a:xfrm>
            <a:off x="42863" y="22225"/>
            <a:ext cx="257175" cy="79375"/>
            <a:chOff x="0" y="0"/>
            <a:chExt cx="257919" cy="78879"/>
          </a:xfrm>
        </p:grpSpPr>
      </p:grpSp>
      <p:grpSp>
        <p:nvGrpSpPr>
          <p:cNvPr id="5559" name="Group 1463"/>
          <p:cNvGrpSpPr>
            <a:grpSpLocks/>
          </p:cNvGrpSpPr>
          <p:nvPr/>
        </p:nvGrpSpPr>
        <p:grpSpPr bwMode="auto">
          <a:xfrm>
            <a:off x="119063" y="23813"/>
            <a:ext cx="173037" cy="90487"/>
            <a:chOff x="0" y="0"/>
            <a:chExt cx="172492" cy="90934"/>
          </a:xfrm>
        </p:grpSpPr>
      </p:grpSp>
      <p:grpSp>
        <p:nvGrpSpPr>
          <p:cNvPr id="5553" name="Group 1457"/>
          <p:cNvGrpSpPr>
            <a:grpSpLocks/>
          </p:cNvGrpSpPr>
          <p:nvPr/>
        </p:nvGrpSpPr>
        <p:grpSpPr bwMode="auto">
          <a:xfrm>
            <a:off x="100013" y="22225"/>
            <a:ext cx="195262" cy="79375"/>
            <a:chOff x="0" y="0"/>
            <a:chExt cx="194667" cy="79474"/>
          </a:xfrm>
        </p:grpSpPr>
      </p:grpSp>
      <p:grpSp>
        <p:nvGrpSpPr>
          <p:cNvPr id="5537" name="Group 1441"/>
          <p:cNvGrpSpPr>
            <a:grpSpLocks/>
          </p:cNvGrpSpPr>
          <p:nvPr/>
        </p:nvGrpSpPr>
        <p:grpSpPr bwMode="auto">
          <a:xfrm>
            <a:off x="36513" y="19050"/>
            <a:ext cx="360362" cy="187325"/>
            <a:chOff x="0" y="0"/>
            <a:chExt cx="360908" cy="186779"/>
          </a:xfrm>
        </p:grpSpPr>
      </p:grpSp>
      <p:grpSp>
        <p:nvGrpSpPr>
          <p:cNvPr id="5532" name="Group 1436"/>
          <p:cNvGrpSpPr>
            <a:grpSpLocks/>
          </p:cNvGrpSpPr>
          <p:nvPr/>
        </p:nvGrpSpPr>
        <p:grpSpPr bwMode="auto">
          <a:xfrm>
            <a:off x="26988" y="17463"/>
            <a:ext cx="215900" cy="88900"/>
            <a:chOff x="0" y="0"/>
            <a:chExt cx="215652" cy="89148"/>
          </a:xfrm>
        </p:grpSpPr>
      </p:grpSp>
      <p:grpSp>
        <p:nvGrpSpPr>
          <p:cNvPr id="5525" name="Group 1429"/>
          <p:cNvGrpSpPr>
            <a:grpSpLocks/>
          </p:cNvGrpSpPr>
          <p:nvPr/>
        </p:nvGrpSpPr>
        <p:grpSpPr bwMode="auto">
          <a:xfrm>
            <a:off x="38100" y="17463"/>
            <a:ext cx="190500" cy="88900"/>
            <a:chOff x="0" y="0"/>
            <a:chExt cx="190202" cy="89148"/>
          </a:xfrm>
        </p:grpSpPr>
      </p:grpSp>
      <p:grpSp>
        <p:nvGrpSpPr>
          <p:cNvPr id="5520" name="Group 1424"/>
          <p:cNvGrpSpPr>
            <a:grpSpLocks/>
          </p:cNvGrpSpPr>
          <p:nvPr/>
        </p:nvGrpSpPr>
        <p:grpSpPr bwMode="auto">
          <a:xfrm>
            <a:off x="19050" y="15875"/>
            <a:ext cx="228600" cy="79375"/>
            <a:chOff x="0" y="0"/>
            <a:chExt cx="228451" cy="79474"/>
          </a:xfrm>
        </p:grpSpPr>
      </p:grpSp>
      <p:grpSp>
        <p:nvGrpSpPr>
          <p:cNvPr id="5516" name="Group 1420"/>
          <p:cNvGrpSpPr>
            <a:grpSpLocks/>
          </p:cNvGrpSpPr>
          <p:nvPr/>
        </p:nvGrpSpPr>
        <p:grpSpPr bwMode="auto">
          <a:xfrm>
            <a:off x="123825" y="22225"/>
            <a:ext cx="136525" cy="98425"/>
            <a:chOff x="0" y="0"/>
            <a:chExt cx="136178" cy="97780"/>
          </a:xfrm>
        </p:grpSpPr>
      </p:grpSp>
      <p:grpSp>
        <p:nvGrpSpPr>
          <p:cNvPr id="5510" name="Group 1414"/>
          <p:cNvGrpSpPr>
            <a:grpSpLocks/>
          </p:cNvGrpSpPr>
          <p:nvPr/>
        </p:nvGrpSpPr>
        <p:grpSpPr bwMode="auto">
          <a:xfrm>
            <a:off x="87313" y="22225"/>
            <a:ext cx="254000" cy="98425"/>
            <a:chOff x="0" y="0"/>
            <a:chExt cx="253603" cy="97780"/>
          </a:xfrm>
        </p:grpSpPr>
      </p:grpSp>
      <p:grpSp>
        <p:nvGrpSpPr>
          <p:cNvPr id="5497" name="Group 1401"/>
          <p:cNvGrpSpPr>
            <a:grpSpLocks/>
          </p:cNvGrpSpPr>
          <p:nvPr/>
        </p:nvGrpSpPr>
        <p:grpSpPr bwMode="auto">
          <a:xfrm>
            <a:off x="101600" y="28575"/>
            <a:ext cx="574675" cy="88900"/>
            <a:chOff x="0" y="0"/>
            <a:chExt cx="5740" cy="894"/>
          </a:xfrm>
        </p:grpSpPr>
      </p:grpSp>
      <p:grpSp>
        <p:nvGrpSpPr>
          <p:cNvPr id="5476" name="Group 1380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5471" name="Group 1375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5467" name="Group 1371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5457" name="Group 1361"/>
          <p:cNvGrpSpPr>
            <a:grpSpLocks/>
          </p:cNvGrpSpPr>
          <p:nvPr/>
        </p:nvGrpSpPr>
        <p:grpSpPr bwMode="auto">
          <a:xfrm>
            <a:off x="84138" y="17463"/>
            <a:ext cx="292100" cy="98425"/>
            <a:chOff x="0" y="0"/>
            <a:chExt cx="292819" cy="98822"/>
          </a:xfrm>
        </p:grpSpPr>
      </p:grpSp>
      <p:grpSp>
        <p:nvGrpSpPr>
          <p:cNvPr id="5445" name="Group 134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434" name="Group 1338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425" name="Group 1329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5422" name="Group 132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419" name="Group 132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416" name="Group 132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411" name="Group 1315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406" name="Group 131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5403" name="Group 1307"/>
          <p:cNvGrpSpPr>
            <a:grpSpLocks/>
          </p:cNvGrpSpPr>
          <p:nvPr/>
        </p:nvGrpSpPr>
        <p:grpSpPr bwMode="auto">
          <a:xfrm>
            <a:off x="130175" y="28575"/>
            <a:ext cx="131763" cy="92075"/>
            <a:chOff x="0" y="0"/>
            <a:chExt cx="132011" cy="91678"/>
          </a:xfrm>
        </p:grpSpPr>
      </p:grpSp>
      <p:grpSp>
        <p:nvGrpSpPr>
          <p:cNvPr id="5400" name="Group 1304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5394" name="Group 129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5388" name="Group 1292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5385" name="Group 1289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5378" name="Group 1282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5370" name="Group 1274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5362" name="Group 1266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5359" name="Group 126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6" name="Group 126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3" name="Group 1257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0" name="Group 1254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344" name="Group 1248"/>
          <p:cNvGrpSpPr>
            <a:grpSpLocks/>
          </p:cNvGrpSpPr>
          <p:nvPr/>
        </p:nvGrpSpPr>
        <p:grpSpPr bwMode="auto">
          <a:xfrm>
            <a:off x="85725" y="25400"/>
            <a:ext cx="204788" cy="93663"/>
            <a:chOff x="0" y="0"/>
            <a:chExt cx="204341" cy="93911"/>
          </a:xfrm>
        </p:grpSpPr>
      </p:grpSp>
      <p:grpSp>
        <p:nvGrpSpPr>
          <p:cNvPr id="5339" name="Group 1243"/>
          <p:cNvGrpSpPr>
            <a:grpSpLocks/>
          </p:cNvGrpSpPr>
          <p:nvPr/>
        </p:nvGrpSpPr>
        <p:grpSpPr bwMode="auto">
          <a:xfrm>
            <a:off x="111125" y="25400"/>
            <a:ext cx="136525" cy="93663"/>
            <a:chOff x="0" y="0"/>
            <a:chExt cx="136029" cy="94059"/>
          </a:xfrm>
        </p:grpSpPr>
      </p:grpSp>
      <p:grpSp>
        <p:nvGrpSpPr>
          <p:cNvPr id="5335" name="Group 1239"/>
          <p:cNvGrpSpPr>
            <a:grpSpLocks/>
          </p:cNvGrpSpPr>
          <p:nvPr/>
        </p:nvGrpSpPr>
        <p:grpSpPr bwMode="auto">
          <a:xfrm>
            <a:off x="127000" y="28575"/>
            <a:ext cx="133350" cy="88900"/>
            <a:chOff x="0" y="0"/>
            <a:chExt cx="132606" cy="89446"/>
          </a:xfrm>
        </p:grpSpPr>
      </p:grpSp>
      <p:grpSp>
        <p:nvGrpSpPr>
          <p:cNvPr id="5328" name="Group 1232"/>
          <p:cNvGrpSpPr>
            <a:grpSpLocks/>
          </p:cNvGrpSpPr>
          <p:nvPr/>
        </p:nvGrpSpPr>
        <p:grpSpPr bwMode="auto">
          <a:xfrm>
            <a:off x="63500" y="25400"/>
            <a:ext cx="254000" cy="92075"/>
            <a:chOff x="0" y="0"/>
            <a:chExt cx="253901" cy="91678"/>
          </a:xfrm>
        </p:grpSpPr>
      </p:grpSp>
      <p:grpSp>
        <p:nvGrpSpPr>
          <p:cNvPr id="5321" name="Group 1225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5316" name="Group 1220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5312" name="Group 1216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5304" name="Group 1208"/>
          <p:cNvGrpSpPr>
            <a:grpSpLocks/>
          </p:cNvGrpSpPr>
          <p:nvPr/>
        </p:nvGrpSpPr>
        <p:grpSpPr bwMode="auto">
          <a:xfrm>
            <a:off x="85725" y="17463"/>
            <a:ext cx="276225" cy="98425"/>
            <a:chOff x="0" y="0"/>
            <a:chExt cx="275481" cy="98971"/>
          </a:xfrm>
        </p:grpSpPr>
      </p:grpSp>
      <p:grpSp>
        <p:nvGrpSpPr>
          <p:cNvPr id="5296" name="Group 1200"/>
          <p:cNvGrpSpPr>
            <a:grpSpLocks/>
          </p:cNvGrpSpPr>
          <p:nvPr/>
        </p:nvGrpSpPr>
        <p:grpSpPr bwMode="auto">
          <a:xfrm>
            <a:off x="52388" y="17463"/>
            <a:ext cx="315912" cy="98425"/>
            <a:chOff x="0" y="0"/>
            <a:chExt cx="316409" cy="98971"/>
          </a:xfrm>
        </p:grpSpPr>
      </p:grpSp>
      <p:grpSp>
        <p:nvGrpSpPr>
          <p:cNvPr id="5286" name="Group 1190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5279" name="Group 1183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5273" name="Group 1177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5270" name="Group 1174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267" name="Group 117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262" name="Group 1166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5258" name="Group 1162"/>
          <p:cNvGrpSpPr>
            <a:grpSpLocks/>
          </p:cNvGrpSpPr>
          <p:nvPr/>
        </p:nvGrpSpPr>
        <p:grpSpPr bwMode="auto">
          <a:xfrm>
            <a:off x="114300" y="28575"/>
            <a:ext cx="130175" cy="92075"/>
            <a:chOff x="0" y="0"/>
            <a:chExt cx="130969" cy="91678"/>
          </a:xfrm>
        </p:grpSpPr>
      </p:grpSp>
      <p:grpSp>
        <p:nvGrpSpPr>
          <p:cNvPr id="5253" name="Group 1157"/>
          <p:cNvGrpSpPr>
            <a:grpSpLocks/>
          </p:cNvGrpSpPr>
          <p:nvPr/>
        </p:nvGrpSpPr>
        <p:grpSpPr bwMode="auto">
          <a:xfrm>
            <a:off x="130175" y="25400"/>
            <a:ext cx="130175" cy="93663"/>
            <a:chOff x="0" y="0"/>
            <a:chExt cx="130522" cy="94059"/>
          </a:xfrm>
        </p:grpSpPr>
      </p:grpSp>
      <p:grpSp>
        <p:nvGrpSpPr>
          <p:cNvPr id="5250" name="Group 1154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5244" name="Group 114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5241" name="Group 1145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236" name="Group 1140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230" name="Group 1134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8410" cy="94059"/>
          </a:xfrm>
        </p:grpSpPr>
      </p:grpSp>
      <p:grpSp>
        <p:nvGrpSpPr>
          <p:cNvPr id="5225" name="Group 1129"/>
          <p:cNvGrpSpPr>
            <a:grpSpLocks/>
          </p:cNvGrpSpPr>
          <p:nvPr/>
        </p:nvGrpSpPr>
        <p:grpSpPr bwMode="auto">
          <a:xfrm>
            <a:off x="122238" y="25400"/>
            <a:ext cx="131762" cy="93663"/>
            <a:chOff x="0" y="0"/>
            <a:chExt cx="131862" cy="94059"/>
          </a:xfrm>
        </p:grpSpPr>
      </p:grpSp>
      <p:grpSp>
        <p:nvGrpSpPr>
          <p:cNvPr id="5219" name="Group 1123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8394" cy="94059"/>
          </a:xfrm>
        </p:grpSpPr>
      </p:grpSp>
      <p:grpSp>
        <p:nvGrpSpPr>
          <p:cNvPr id="5206" name="Group 1110"/>
          <p:cNvGrpSpPr>
            <a:grpSpLocks/>
          </p:cNvGrpSpPr>
          <p:nvPr/>
        </p:nvGrpSpPr>
        <p:grpSpPr bwMode="auto">
          <a:xfrm>
            <a:off x="111125" y="25400"/>
            <a:ext cx="755650" cy="93663"/>
            <a:chOff x="0" y="0"/>
            <a:chExt cx="7553" cy="939"/>
          </a:xfrm>
        </p:grpSpPr>
      </p:grpSp>
      <p:grpSp>
        <p:nvGrpSpPr>
          <p:cNvPr id="5185" name="Group 1089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5180" name="Group 1084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5176" name="Group 1080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5166" name="Group 1070"/>
          <p:cNvGrpSpPr>
            <a:grpSpLocks/>
          </p:cNvGrpSpPr>
          <p:nvPr/>
        </p:nvGrpSpPr>
        <p:grpSpPr bwMode="auto">
          <a:xfrm>
            <a:off x="77788" y="17463"/>
            <a:ext cx="298450" cy="96837"/>
            <a:chOff x="0" y="0"/>
            <a:chExt cx="299070" cy="96589"/>
          </a:xfrm>
        </p:grpSpPr>
      </p:grpSp>
      <p:grpSp>
        <p:nvGrpSpPr>
          <p:cNvPr id="5155" name="Group 105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144" name="Group 1048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135" name="Group 1039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5132" name="Group 103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129" name="Group 103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126" name="Group 103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121" name="Group 1025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116" name="Group 102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5112" name="Group 1016"/>
          <p:cNvGrpSpPr>
            <a:grpSpLocks/>
          </p:cNvGrpSpPr>
          <p:nvPr/>
        </p:nvGrpSpPr>
        <p:grpSpPr bwMode="auto">
          <a:xfrm>
            <a:off x="130175" y="25400"/>
            <a:ext cx="131763" cy="93663"/>
            <a:chOff x="0" y="0"/>
            <a:chExt cx="131713" cy="94059"/>
          </a:xfrm>
        </p:grpSpPr>
      </p:grpSp>
      <p:grpSp>
        <p:nvGrpSpPr>
          <p:cNvPr id="5108" name="Group 1012"/>
          <p:cNvGrpSpPr>
            <a:grpSpLocks/>
          </p:cNvGrpSpPr>
          <p:nvPr/>
        </p:nvGrpSpPr>
        <p:grpSpPr bwMode="auto">
          <a:xfrm>
            <a:off x="69850" y="25400"/>
            <a:ext cx="242888" cy="93663"/>
            <a:chOff x="0" y="0"/>
            <a:chExt cx="242590" cy="93911"/>
          </a:xfrm>
        </p:grpSpPr>
      </p:grpSp>
      <p:grpSp>
        <p:nvGrpSpPr>
          <p:cNvPr id="5100" name="Group 100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2859" cy="93911"/>
          </a:xfrm>
        </p:grpSpPr>
      </p:grpSp>
      <p:grpSp>
        <p:nvGrpSpPr>
          <p:cNvPr id="5094" name="Group 998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5091" name="Group 995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5084" name="Group 988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5072" name="Group 976"/>
          <p:cNvGrpSpPr>
            <a:grpSpLocks/>
          </p:cNvGrpSpPr>
          <p:nvPr/>
        </p:nvGrpSpPr>
        <p:grpSpPr bwMode="auto">
          <a:xfrm>
            <a:off x="52388" y="17463"/>
            <a:ext cx="347662" cy="98425"/>
            <a:chOff x="0" y="0"/>
            <a:chExt cx="348109" cy="98971"/>
          </a:xfrm>
        </p:grpSpPr>
      </p:grpSp>
      <p:grpSp>
        <p:nvGrpSpPr>
          <p:cNvPr id="5064" name="Group 968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5057" name="Group 961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5054" name="Group 958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051" name="Group 955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048" name="Group 952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043" name="Group 947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039" name="Group 943"/>
          <p:cNvGrpSpPr>
            <a:grpSpLocks/>
          </p:cNvGrpSpPr>
          <p:nvPr/>
        </p:nvGrpSpPr>
        <p:grpSpPr bwMode="auto">
          <a:xfrm>
            <a:off x="111125" y="25400"/>
            <a:ext cx="128588" cy="93663"/>
            <a:chOff x="0" y="0"/>
            <a:chExt cx="129034" cy="94059"/>
          </a:xfrm>
        </p:grpSpPr>
      </p:grpSp>
      <p:grpSp>
        <p:nvGrpSpPr>
          <p:cNvPr id="5036" name="Group 940"/>
          <p:cNvGrpSpPr>
            <a:grpSpLocks/>
          </p:cNvGrpSpPr>
          <p:nvPr/>
        </p:nvGrpSpPr>
        <p:grpSpPr bwMode="auto">
          <a:xfrm>
            <a:off x="127000" y="25400"/>
            <a:ext cx="127000" cy="92075"/>
            <a:chOff x="0" y="0"/>
            <a:chExt cx="126802" cy="91678"/>
          </a:xfrm>
        </p:grpSpPr>
      </p:grpSp>
      <p:grpSp>
        <p:nvGrpSpPr>
          <p:cNvPr id="5029" name="Group 933"/>
          <p:cNvGrpSpPr>
            <a:grpSpLocks/>
          </p:cNvGrpSpPr>
          <p:nvPr/>
        </p:nvGrpSpPr>
        <p:grpSpPr bwMode="auto">
          <a:xfrm>
            <a:off x="63500" y="25400"/>
            <a:ext cx="254000" cy="93663"/>
            <a:chOff x="0" y="0"/>
            <a:chExt cx="254645" cy="94059"/>
          </a:xfrm>
        </p:grpSpPr>
      </p:grpSp>
      <p:grpSp>
        <p:nvGrpSpPr>
          <p:cNvPr id="5022" name="Group 926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5017" name="Group 921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5013" name="Group 917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5004" name="Group 908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994" name="Group 898"/>
          <p:cNvGrpSpPr>
            <a:grpSpLocks/>
          </p:cNvGrpSpPr>
          <p:nvPr/>
        </p:nvGrpSpPr>
        <p:grpSpPr bwMode="auto">
          <a:xfrm>
            <a:off x="82550" y="17463"/>
            <a:ext cx="279400" cy="98425"/>
            <a:chOff x="0" y="0"/>
            <a:chExt cx="279797" cy="98822"/>
          </a:xfrm>
        </p:grpSpPr>
      </p:grpSp>
      <p:grpSp>
        <p:nvGrpSpPr>
          <p:cNvPr id="4984" name="Group 888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977" name="Group 881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971" name="Group 875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968" name="Group 87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965" name="Group 869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960" name="Group 864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956" name="Group 860"/>
          <p:cNvGrpSpPr>
            <a:grpSpLocks/>
          </p:cNvGrpSpPr>
          <p:nvPr/>
        </p:nvGrpSpPr>
        <p:grpSpPr bwMode="auto">
          <a:xfrm>
            <a:off x="106363" y="25400"/>
            <a:ext cx="134937" cy="93663"/>
            <a:chOff x="0" y="0"/>
            <a:chExt cx="134541" cy="93911"/>
          </a:xfrm>
        </p:grpSpPr>
      </p:grpSp>
      <p:grpSp>
        <p:nvGrpSpPr>
          <p:cNvPr id="4953" name="Group 857"/>
          <p:cNvGrpSpPr>
            <a:grpSpLocks/>
          </p:cNvGrpSpPr>
          <p:nvPr/>
        </p:nvGrpSpPr>
        <p:grpSpPr bwMode="auto">
          <a:xfrm>
            <a:off x="130175" y="25400"/>
            <a:ext cx="127000" cy="93663"/>
            <a:chOff x="0" y="0"/>
            <a:chExt cx="127546" cy="93911"/>
          </a:xfrm>
        </p:grpSpPr>
      </p:grpSp>
      <p:grpSp>
        <p:nvGrpSpPr>
          <p:cNvPr id="4947" name="Group 851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7204" cy="94059"/>
          </a:xfrm>
        </p:grpSpPr>
      </p:grpSp>
      <p:grpSp>
        <p:nvGrpSpPr>
          <p:cNvPr id="4940" name="Group 84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1966" cy="94059"/>
          </a:xfrm>
        </p:grpSpPr>
      </p:grpSp>
      <p:grpSp>
        <p:nvGrpSpPr>
          <p:cNvPr id="4937" name="Group 84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930" name="Group 834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924" name="Group 828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7666" cy="94059"/>
          </a:xfrm>
        </p:grpSpPr>
      </p:grpSp>
      <p:grpSp>
        <p:nvGrpSpPr>
          <p:cNvPr id="4918" name="Group 822"/>
          <p:cNvGrpSpPr>
            <a:grpSpLocks/>
          </p:cNvGrpSpPr>
          <p:nvPr/>
        </p:nvGrpSpPr>
        <p:grpSpPr bwMode="auto">
          <a:xfrm>
            <a:off x="122238" y="25400"/>
            <a:ext cx="138112" cy="93663"/>
            <a:chOff x="0" y="0"/>
            <a:chExt cx="138410" cy="94059"/>
          </a:xfrm>
        </p:grpSpPr>
      </p:grpSp>
      <p:grpSp>
        <p:nvGrpSpPr>
          <p:cNvPr id="4913" name="Group 81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846" cy="94059"/>
          </a:xfrm>
        </p:grpSpPr>
      </p:grpSp>
      <p:grpSp>
        <p:nvGrpSpPr>
          <p:cNvPr id="4890" name="Group 794"/>
          <p:cNvGrpSpPr>
            <a:grpSpLocks/>
          </p:cNvGrpSpPr>
          <p:nvPr/>
        </p:nvGrpSpPr>
        <p:grpSpPr bwMode="auto">
          <a:xfrm>
            <a:off x="106363" y="25400"/>
            <a:ext cx="1411287" cy="109538"/>
            <a:chOff x="0" y="0"/>
            <a:chExt cx="14114" cy="1095"/>
          </a:xfrm>
        </p:grpSpPr>
      </p:grpSp>
      <p:grpSp>
        <p:nvGrpSpPr>
          <p:cNvPr id="4887" name="Group 79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880" name="Group 784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873" name="Group 777"/>
          <p:cNvGrpSpPr>
            <a:grpSpLocks/>
          </p:cNvGrpSpPr>
          <p:nvPr/>
        </p:nvGrpSpPr>
        <p:grpSpPr bwMode="auto">
          <a:xfrm>
            <a:off x="107950" y="25400"/>
            <a:ext cx="136525" cy="93663"/>
            <a:chOff x="0" y="0"/>
            <a:chExt cx="137220" cy="94059"/>
          </a:xfrm>
        </p:grpSpPr>
      </p:grpSp>
      <p:grpSp>
        <p:nvGrpSpPr>
          <p:cNvPr id="4868" name="Group 772"/>
          <p:cNvGrpSpPr>
            <a:grpSpLocks/>
          </p:cNvGrpSpPr>
          <p:nvPr/>
        </p:nvGrpSpPr>
        <p:grpSpPr bwMode="auto">
          <a:xfrm>
            <a:off x="122238" y="25400"/>
            <a:ext cx="133350" cy="93663"/>
            <a:chOff x="0" y="0"/>
            <a:chExt cx="134243" cy="94059"/>
          </a:xfrm>
        </p:grpSpPr>
      </p:grpSp>
      <p:grpSp>
        <p:nvGrpSpPr>
          <p:cNvPr id="4863" name="Group 76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399" cy="94059"/>
          </a:xfrm>
        </p:grpSpPr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341355"/>
              </p:ext>
            </p:extLst>
          </p:nvPr>
        </p:nvGraphicFramePr>
        <p:xfrm>
          <a:off x="117752" y="923814"/>
          <a:ext cx="11953326" cy="563529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52220">
                  <a:extLst>
                    <a:ext uri="{9D8B030D-6E8A-4147-A177-3AD203B41FA5}">
                      <a16:colId xmlns:a16="http://schemas.microsoft.com/office/drawing/2014/main" val="220840431"/>
                    </a:ext>
                  </a:extLst>
                </a:gridCol>
                <a:gridCol w="850136">
                  <a:extLst>
                    <a:ext uri="{9D8B030D-6E8A-4147-A177-3AD203B41FA5}">
                      <a16:colId xmlns:a16="http://schemas.microsoft.com/office/drawing/2014/main" val="1373579083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173391249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913228557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77910833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682750054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74890411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937291694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164110540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475139929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71881572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947536472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370756492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298471349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802383178"/>
                    </a:ext>
                  </a:extLst>
                </a:gridCol>
              </a:tblGrid>
              <a:tr h="412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Класс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«5»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«3»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«2»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н/а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Осв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Нет отметки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Усп, 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Кач, 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СОУ, 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Δ </a:t>
                      </a: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2815743767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АЛГЕБРА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206506248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3,93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-0,02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956072531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9Б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4,09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0,14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428319275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3,82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-0,13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256939981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3,95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878686763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ГЕОМЕТРИЯ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920637061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3,86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-0,1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962749882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9Б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4,28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0,32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2949327611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9В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3,75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-0,21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4067085005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3,96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941464040"/>
                  </a:ext>
                </a:extLst>
              </a:tr>
              <a:tr h="4125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ВЕРОЯТНОСТЬ И СТАТИСТИКА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421980735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4,14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0,04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2570362408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9Б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4,41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0,31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940985446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9В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3,75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-0,35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4230749286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4,1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2989888569"/>
                  </a:ext>
                </a:extLst>
              </a:tr>
              <a:tr h="618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КУРС «ЗАДАЧИ С ПАРАМЕТРОМ ПО МАТЕМАТИКЕ»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4257223665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10Б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265642830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МАТЕМАТИКА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643424237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Бельская С. В.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10Б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768323162"/>
                  </a:ext>
                </a:extLst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СРЕДНЯЯ ПО УЧИТЕЛЮ: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4,12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627798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0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9956" y="116632"/>
            <a:ext cx="606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/>
              <a:t>Преподаватель Дерябина О.Н.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96552"/>
              </p:ext>
            </p:extLst>
          </p:nvPr>
        </p:nvGraphicFramePr>
        <p:xfrm>
          <a:off x="261768" y="701407"/>
          <a:ext cx="11665290" cy="605848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20276">
                  <a:extLst>
                    <a:ext uri="{9D8B030D-6E8A-4147-A177-3AD203B41FA5}">
                      <a16:colId xmlns:a16="http://schemas.microsoft.com/office/drawing/2014/main" val="420706623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928332289"/>
                    </a:ext>
                  </a:extLst>
                </a:gridCol>
                <a:gridCol w="848166">
                  <a:extLst>
                    <a:ext uri="{9D8B030D-6E8A-4147-A177-3AD203B41FA5}">
                      <a16:colId xmlns:a16="http://schemas.microsoft.com/office/drawing/2014/main" val="352802809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479980023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58129649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80801287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87797407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752895533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0344321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33543113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43395806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83828870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57229523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76505900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267228922"/>
                    </a:ext>
                  </a:extLst>
                </a:gridCol>
              </a:tblGrid>
              <a:tr h="368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Класс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 «5»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«3»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«2»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н/а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Осв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Нет отметки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Усп,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Кач,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СОУ,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>
                          <a:effectLst/>
                        </a:rPr>
                        <a:t>Δ </a:t>
                      </a:r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148422656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МАТЕМАТИКА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230286455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6А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034815830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3,63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322588410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3,82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4262112424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1993299848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ИНФОРМАТИКА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2336336589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28364161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363405087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399317883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385710602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АЛГЕБРА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328311883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896169710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3,68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1057550237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130485965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ГЕОМЕТРИЯ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44671071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895930549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53074778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1011821645"/>
                  </a:ext>
                </a:extLst>
              </a:tr>
              <a:tr h="368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ВЕРОЯТНОСТЬ И СТАТИСТИКА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2405807862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3241293351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3,74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064907278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Дерябина О. Н.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3,75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4269934934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extLst>
                  <a:ext uri="{0D108BD9-81ED-4DB2-BD59-A6C34878D82A}">
                    <a16:rowId xmlns:a16="http://schemas.microsoft.com/office/drawing/2014/main" val="2352841494"/>
                  </a:ext>
                </a:extLst>
              </a:tr>
              <a:tr h="1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СРЕДНЯЯ ПО УЧИТЕЛЮ: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ctr"/>
                </a:tc>
                <a:extLst>
                  <a:ext uri="{0D108BD9-81ED-4DB2-BD59-A6C34878D82A}">
                    <a16:rowId xmlns:a16="http://schemas.microsoft.com/office/drawing/2014/main" val="2210766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8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/>
              <a:t> </a:t>
            </a:r>
            <a:br>
              <a:rPr lang="ru-RU" altLang="ru-RU" dirty="0" smtClean="0"/>
            </a:br>
            <a:r>
              <a:rPr lang="ru-RU" altLang="ru-RU" b="1" dirty="0" smtClean="0"/>
              <a:t>Состав кафедры: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23848"/>
              </p:ext>
            </p:extLst>
          </p:nvPr>
        </p:nvGraphicFramePr>
        <p:xfrm>
          <a:off x="1917700" y="1773239"/>
          <a:ext cx="8424862" cy="3867425"/>
        </p:xfrm>
        <a:graphic>
          <a:graphicData uri="http://schemas.openxmlformats.org/drawingml/2006/table">
            <a:tbl>
              <a:tblPr/>
              <a:tblGrid>
                <a:gridCol w="686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учителей</a:t>
                      </a: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3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 «</a:t>
                      </a:r>
                      <a:r>
                        <a:rPr kumimoji="0" lang="uk-UA" altLang="ru-RU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Заслуженные учитель Республики Крым</a:t>
                      </a: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специалисты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00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 предметных комиссий по проверке экзаменационных работ ЕГЭ и ОГЭ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3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924" y="692696"/>
            <a:ext cx="7120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Преподаватель Сидоренко Л.И. </a:t>
            </a:r>
            <a:endParaRPr lang="ru-RU" sz="3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3932" y="2060848"/>
            <a:ext cx="11640555" cy="68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" y="1628800"/>
            <a:ext cx="12107934" cy="44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8028" y="29208"/>
            <a:ext cx="5345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/>
              <a:t>Преподаватель </a:t>
            </a:r>
            <a:r>
              <a:rPr lang="ru-RU" altLang="ru-RU" sz="3200" b="1" dirty="0"/>
              <a:t>Бусел Е.О</a:t>
            </a:r>
            <a:r>
              <a:rPr lang="ru-RU" altLang="ru-RU" b="1" dirty="0"/>
              <a:t>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157986"/>
              </p:ext>
            </p:extLst>
          </p:nvPr>
        </p:nvGraphicFramePr>
        <p:xfrm>
          <a:off x="189750" y="764703"/>
          <a:ext cx="11737305" cy="603999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24495">
                  <a:extLst>
                    <a:ext uri="{9D8B030D-6E8A-4147-A177-3AD203B41FA5}">
                      <a16:colId xmlns:a16="http://schemas.microsoft.com/office/drawing/2014/main" val="1053862745"/>
                    </a:ext>
                  </a:extLst>
                </a:gridCol>
                <a:gridCol w="1010950">
                  <a:extLst>
                    <a:ext uri="{9D8B030D-6E8A-4147-A177-3AD203B41FA5}">
                      <a16:colId xmlns:a16="http://schemas.microsoft.com/office/drawing/2014/main" val="1534488160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3140131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814289845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072940331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170639531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4271312100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150493334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534883145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602852196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5037627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215747735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825676191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29200641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455420598"/>
                    </a:ext>
                  </a:extLst>
                </a:gridCol>
              </a:tblGrid>
              <a:tr h="654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Класс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«5»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«3»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«2»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н/а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Осв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Нет отметки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Усп,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Кач,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СОУ,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>
                          <a:effectLst/>
                        </a:rPr>
                        <a:t>Δ </a:t>
                      </a:r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68448165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ФИЗИКА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2261116908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Бусел Е. О.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97647343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7Б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-0,49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605360231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7К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372179921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278848391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486294184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02449880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76265984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861518100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374337216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453105593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058397368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10А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400506799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10Б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1436746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10В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813960353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1923405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252199830"/>
                  </a:ext>
                </a:extLst>
              </a:tr>
              <a:tr h="485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КУРС «ИЗБРАННЫЕ ВОПРОСЫ ФИЗИКИ»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427790987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Бусел Е. 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562312769"/>
                  </a:ext>
                </a:extLst>
              </a:tr>
              <a:tr h="28415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2367286179"/>
                  </a:ext>
                </a:extLst>
              </a:tr>
              <a:tr h="242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СРЕДНЯЯ ПО УЧИТЕЛЮ: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16107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9876" y="116632"/>
            <a:ext cx="7467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dirty="0"/>
              <a:t>Преподаватель Бариев Р.С.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81658"/>
              </p:ext>
            </p:extLst>
          </p:nvPr>
        </p:nvGraphicFramePr>
        <p:xfrm>
          <a:off x="117757" y="980727"/>
          <a:ext cx="11881310" cy="583264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18721">
                  <a:extLst>
                    <a:ext uri="{9D8B030D-6E8A-4147-A177-3AD203B41FA5}">
                      <a16:colId xmlns:a16="http://schemas.microsoft.com/office/drawing/2014/main" val="585708923"/>
                    </a:ext>
                  </a:extLst>
                </a:gridCol>
                <a:gridCol w="581811">
                  <a:extLst>
                    <a:ext uri="{9D8B030D-6E8A-4147-A177-3AD203B41FA5}">
                      <a16:colId xmlns:a16="http://schemas.microsoft.com/office/drawing/2014/main" val="2920953779"/>
                    </a:ext>
                  </a:extLst>
                </a:gridCol>
                <a:gridCol w="651654">
                  <a:extLst>
                    <a:ext uri="{9D8B030D-6E8A-4147-A177-3AD203B41FA5}">
                      <a16:colId xmlns:a16="http://schemas.microsoft.com/office/drawing/2014/main" val="2945748956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3117317064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3433172911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02200726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633625008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445170897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2052329546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3503177007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810792800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137569255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113180466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132254888"/>
                    </a:ext>
                  </a:extLst>
                </a:gridCol>
                <a:gridCol w="727427">
                  <a:extLst>
                    <a:ext uri="{9D8B030D-6E8A-4147-A177-3AD203B41FA5}">
                      <a16:colId xmlns:a16="http://schemas.microsoft.com/office/drawing/2014/main" val="1814949986"/>
                    </a:ext>
                  </a:extLst>
                </a:gridCol>
              </a:tblGrid>
              <a:tr h="486798">
                <a:tc gridSpan="1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Отчет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80001"/>
                  </a:ext>
                </a:extLst>
              </a:tr>
              <a:tr h="8939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Учитель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Класс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Всего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на «5»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на «4»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на «3»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на «2»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н/а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Осв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Нет отметки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Усп, %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Кач, %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СОУ, %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Ср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Δ Ср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3147164833"/>
                  </a:ext>
                </a:extLst>
              </a:tr>
              <a:tr h="336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ИНФОРМАТИКА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extLst>
                  <a:ext uri="{0D108BD9-81ED-4DB2-BD59-A6C34878D82A}">
                    <a16:rowId xmlns:a16="http://schemas.microsoft.com/office/drawing/2014/main" val="2323391252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7К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89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4,69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0,09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58572516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7М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97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4,93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0,33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3645409127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8А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4,75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0,15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824282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8Б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70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4,14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-0,46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926256655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8В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18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72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4,22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-0,38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2962530653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9А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4,73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0,13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4100930807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9Б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4,88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0,28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824872422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9В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83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77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4,33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-0,27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2660637181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9К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91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4,75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0,15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1747072039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–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86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4,6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569124733"/>
                  </a:ext>
                </a:extLst>
              </a:tr>
              <a:tr h="336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ИНФОРМАТИКА.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extLst>
                  <a:ext uri="{0D108BD9-81ED-4DB2-BD59-A6C34878D82A}">
                    <a16:rowId xmlns:a16="http://schemas.microsoft.com/office/drawing/2014/main" val="1806650346"/>
                  </a:ext>
                </a:extLst>
              </a:tr>
              <a:tr h="29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Бариев Р. С.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11Б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</a:rPr>
                        <a:t>97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4,91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3344910386"/>
                  </a:ext>
                </a:extLst>
              </a:tr>
              <a:tr h="50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СРЕДНЯЯ ПО УЧИТЕЛЮ: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–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96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87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</a:rPr>
                        <a:t>4,63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77" marR="67377" marT="0" marB="0" anchor="ctr"/>
                </a:tc>
                <a:extLst>
                  <a:ext uri="{0D108BD9-81ED-4DB2-BD59-A6C34878D82A}">
                    <a16:rowId xmlns:a16="http://schemas.microsoft.com/office/drawing/2014/main" val="2648827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8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9956" y="116632"/>
            <a:ext cx="6156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Преподаватель </a:t>
            </a:r>
            <a:r>
              <a:rPr lang="ru-RU" altLang="ru-RU" sz="3600" dirty="0" err="1"/>
              <a:t>Янмин</a:t>
            </a:r>
            <a:r>
              <a:rPr lang="ru-RU" altLang="ru-RU" sz="3600" dirty="0"/>
              <a:t> К.И. </a:t>
            </a:r>
            <a:endParaRPr lang="ru-RU" sz="3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182258"/>
              </p:ext>
            </p:extLst>
          </p:nvPr>
        </p:nvGraphicFramePr>
        <p:xfrm>
          <a:off x="117748" y="836711"/>
          <a:ext cx="11953324" cy="583264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51177">
                  <a:extLst>
                    <a:ext uri="{9D8B030D-6E8A-4147-A177-3AD203B41FA5}">
                      <a16:colId xmlns:a16="http://schemas.microsoft.com/office/drawing/2014/main" val="4133184460"/>
                    </a:ext>
                  </a:extLst>
                </a:gridCol>
                <a:gridCol w="1119043">
                  <a:extLst>
                    <a:ext uri="{9D8B030D-6E8A-4147-A177-3AD203B41FA5}">
                      <a16:colId xmlns:a16="http://schemas.microsoft.com/office/drawing/2014/main" val="377400637"/>
                    </a:ext>
                  </a:extLst>
                </a:gridCol>
                <a:gridCol w="796888">
                  <a:extLst>
                    <a:ext uri="{9D8B030D-6E8A-4147-A177-3AD203B41FA5}">
                      <a16:colId xmlns:a16="http://schemas.microsoft.com/office/drawing/2014/main" val="1320032252"/>
                    </a:ext>
                  </a:extLst>
                </a:gridCol>
                <a:gridCol w="1204626">
                  <a:extLst>
                    <a:ext uri="{9D8B030D-6E8A-4147-A177-3AD203B41FA5}">
                      <a16:colId xmlns:a16="http://schemas.microsoft.com/office/drawing/2014/main" val="2113669096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601037043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94960037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145818119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22389379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22807601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4088243553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55024286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472948649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667389687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246487888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681155157"/>
                    </a:ext>
                  </a:extLst>
                </a:gridCol>
              </a:tblGrid>
              <a:tr h="91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Учитель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Класс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Всего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«5»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 «4»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«3»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на «2»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н/а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Осв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Нет отметки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Усп, %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Кач, %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СОУ, %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Ср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Δ 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Ср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317017499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ИНФОРМАТИКА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358049295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5М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0,23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094510351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6М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0,23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826198728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9А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87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4,64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-0,13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067313610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9Б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4,8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0,03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554832914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9В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4,33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-0,44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815379402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10А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4,87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0,1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036927752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10Б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4,69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-0,08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691254721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10В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4,94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0,17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1766662152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11Б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4,62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-0,15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2206059220"/>
                  </a:ext>
                </a:extLst>
              </a:tr>
              <a:tr h="44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Янмин К. И.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99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97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91</a:t>
                      </a:r>
                      <a:endParaRPr lang="ru-RU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4,77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3" marR="6493" marT="6493" marB="0" anchor="ctr"/>
                </a:tc>
                <a:extLst>
                  <a:ext uri="{0D108BD9-81ED-4DB2-BD59-A6C34878D82A}">
                    <a16:rowId xmlns:a16="http://schemas.microsoft.com/office/drawing/2014/main" val="363594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2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Якубова </a:t>
            </a:r>
            <a:r>
              <a:rPr lang="ru-RU" dirty="0" err="1" smtClean="0"/>
              <a:t>Лейля</a:t>
            </a:r>
            <a:r>
              <a:rPr lang="ru-RU" dirty="0" smtClean="0"/>
              <a:t> </a:t>
            </a:r>
            <a:r>
              <a:rPr lang="ru-RU" dirty="0" err="1" smtClean="0"/>
              <a:t>Эльвисовна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02720"/>
              </p:ext>
            </p:extLst>
          </p:nvPr>
        </p:nvGraphicFramePr>
        <p:xfrm>
          <a:off x="189747" y="1417637"/>
          <a:ext cx="11665304" cy="530376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92297">
                  <a:extLst>
                    <a:ext uri="{9D8B030D-6E8A-4147-A177-3AD203B41FA5}">
                      <a16:colId xmlns:a16="http://schemas.microsoft.com/office/drawing/2014/main" val="42322969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49745665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13546611"/>
                    </a:ext>
                  </a:extLst>
                </a:gridCol>
                <a:gridCol w="891488">
                  <a:extLst>
                    <a:ext uri="{9D8B030D-6E8A-4147-A177-3AD203B41FA5}">
                      <a16:colId xmlns:a16="http://schemas.microsoft.com/office/drawing/2014/main" val="1016923258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3983617129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997409136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3368208173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845882535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4237094227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265128356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926847131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979062980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3823478977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234477281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971609533"/>
                    </a:ext>
                  </a:extLst>
                </a:gridCol>
              </a:tblGrid>
              <a:tr h="540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Учитель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Класс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Всего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«5»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«4»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«3»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«2»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н/а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Осв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 отметки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Усп,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Кач,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СОУ,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Ср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u="none" strike="noStrike">
                          <a:effectLst/>
                        </a:rPr>
                        <a:t>Δ </a:t>
                      </a:r>
                      <a:r>
                        <a:rPr lang="ru-RU" sz="1200" u="none" strike="noStrike">
                          <a:effectLst/>
                        </a:rPr>
                        <a:t>Ср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2483517827"/>
                  </a:ext>
                </a:extLst>
              </a:tr>
              <a:tr h="216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МАТЕМАТИКА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extLst>
                  <a:ext uri="{0D108BD9-81ED-4DB2-BD59-A6C34878D82A}">
                    <a16:rowId xmlns:a16="http://schemas.microsoft.com/office/drawing/2014/main" val="2372531815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5К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1040486717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АЛГЕБРА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extLst>
                  <a:ext uri="{0D108BD9-81ED-4DB2-BD59-A6C34878D82A}">
                    <a16:rowId xmlns:a16="http://schemas.microsoft.com/office/drawing/2014/main" val="4270920202"/>
                  </a:ext>
                </a:extLst>
              </a:tr>
              <a:tr h="19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2722476384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1729946016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3253229943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ГЕОМЕТРИЯ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extLst>
                  <a:ext uri="{0D108BD9-81ED-4DB2-BD59-A6C34878D82A}">
                    <a16:rowId xmlns:a16="http://schemas.microsoft.com/office/drawing/2014/main" val="1594286115"/>
                  </a:ext>
                </a:extLst>
              </a:tr>
              <a:tr h="3302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300061434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2226690906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3411871637"/>
                  </a:ext>
                </a:extLst>
              </a:tr>
              <a:tr h="193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ВЕРОЯТНОСТЬ И СТАТИСТИКА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extLst>
                  <a:ext uri="{0D108BD9-81ED-4DB2-BD59-A6C34878D82A}">
                    <a16:rowId xmlns:a16="http://schemas.microsoft.com/office/drawing/2014/main" val="3507002518"/>
                  </a:ext>
                </a:extLst>
              </a:tr>
              <a:tr h="50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3,72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-0,36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849936125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0,17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2215247214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0,19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1155300133"/>
                  </a:ext>
                </a:extLst>
              </a:tr>
              <a:tr h="252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Якубова Л. Э.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1993442833"/>
                  </a:ext>
                </a:extLst>
              </a:tr>
              <a:tr h="747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СРЕДНЯЯ ПО УЧИТЕЛЮ: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5" marR="6165" marT="6165" marB="0" anchor="ctr"/>
                </a:tc>
                <a:extLst>
                  <a:ext uri="{0D108BD9-81ED-4DB2-BD59-A6C34878D82A}">
                    <a16:rowId xmlns:a16="http://schemas.microsoft.com/office/drawing/2014/main" val="203755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1269876" y="620712"/>
            <a:ext cx="10513168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Вопросы  заседания: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педагогов в педагогических форумах, конференциях, семинарах.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учеников в: олимпиаде КФУ, ВОШ, шаг в науку, региональные особенности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Крыма.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3.Подробный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работы кафедры по итогам третьей четверти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Обсуждение проведение предстоящих ВПР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Конкурс: «Ласточка»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Подготовка учеников к ОГЭ и ЕГЭ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Педагоги – наставники.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5" y="2708920"/>
            <a:ext cx="3960439" cy="36724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 котором, преподаватель информатики Бариев Р.С., поделился опытом работы  школьного </a:t>
            </a:r>
            <a:r>
              <a:rPr lang="ru-RU" b="1" dirty="0" err="1" smtClean="0"/>
              <a:t>Кванториума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436" y="332656"/>
            <a:ext cx="9782801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21 ФЕВРАЛЯ 2024 в г. Евпатория состоялся Республиканский семинар-практикум для педагогических работников Республики Крым на тему: «Дополнительное образование детей технической направленности в Республике Крым: итоги десятилетия и история открытия»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54" y="2564904"/>
            <a:ext cx="6620618" cy="3724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2204864"/>
            <a:ext cx="2303374" cy="17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тский технопарк «Кванториум» Мурманской области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62" y="-1"/>
            <a:ext cx="6755641" cy="692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52109"/>
            <a:ext cx="10286857" cy="1082187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 1 место в «</a:t>
            </a:r>
            <a:r>
              <a:rPr lang="ru-RU" b="1" dirty="0" err="1" smtClean="0">
                <a:solidFill>
                  <a:srgbClr val="0070C0"/>
                </a:solidFill>
              </a:rPr>
              <a:t>Кваториаде</a:t>
            </a:r>
            <a:r>
              <a:rPr lang="ru-RU" b="1" dirty="0" smtClean="0">
                <a:solidFill>
                  <a:srgbClr val="0070C0"/>
                </a:solidFill>
              </a:rPr>
              <a:t>» г. Евпатория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    подготовил: Бариев Р.С.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18" y="3287914"/>
            <a:ext cx="6296376" cy="35417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3" y="1118161"/>
            <a:ext cx="4864540" cy="2736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53852" y="4005064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Акмуллаев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Осман и </a:t>
            </a:r>
            <a:r>
              <a:rPr lang="ru-RU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Кубединов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Имран</a:t>
            </a:r>
            <a:endParaRPr lang="ru-RU" sz="3600" dirty="0"/>
          </a:p>
        </p:txBody>
      </p:sp>
      <p:pic>
        <p:nvPicPr>
          <p:cNvPr id="2051" name="Picture 3" descr="Детский технопарк «Кванториум» Мурманской области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087" y="3062377"/>
            <a:ext cx="155371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2" y="836712"/>
            <a:ext cx="5166146" cy="308228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 26 по 29 марта, Бариев Р.С. Участвует в Региональном Чемпионате по компетенции «Изготовление прототипов»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303617"/>
            <a:ext cx="4608512" cy="98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142705"/>
            <a:ext cx="9903418" cy="1478570"/>
          </a:xfrm>
        </p:spPr>
        <p:txBody>
          <a:bodyPr/>
          <a:lstStyle/>
          <a:p>
            <a:pPr algn="ctr"/>
            <a:r>
              <a:rPr lang="ru-RU" dirty="0" smtClean="0"/>
              <a:t>Бусел Е.О. И Бариев Р.С. Провели мероприятие «</a:t>
            </a:r>
            <a:r>
              <a:rPr lang="ru-RU" dirty="0" err="1" smtClean="0"/>
              <a:t>Квест</a:t>
            </a:r>
            <a:r>
              <a:rPr lang="ru-RU" dirty="0" smtClean="0"/>
              <a:t> – </a:t>
            </a:r>
            <a:r>
              <a:rPr lang="ru-RU" dirty="0" err="1" smtClean="0"/>
              <a:t>кванториум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764060"/>
            <a:ext cx="5556291" cy="4167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7" y="1770146"/>
            <a:ext cx="5548177" cy="41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260648"/>
            <a:ext cx="4722282" cy="21624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Бусел Е.О. и БАРИЕВ </a:t>
            </a:r>
            <a:r>
              <a:rPr lang="ru-RU" sz="2800" b="1" dirty="0" err="1" smtClean="0"/>
              <a:t>р.с</a:t>
            </a:r>
            <a:r>
              <a:rPr lang="ru-RU" sz="2800" b="1" dirty="0" smtClean="0"/>
              <a:t>. поделились опытом работы в «</a:t>
            </a:r>
            <a:r>
              <a:rPr lang="ru-RU" sz="2800" b="1" dirty="0" err="1" smtClean="0"/>
              <a:t>КВАНТОРИУМе</a:t>
            </a:r>
            <a:r>
              <a:rPr lang="ru-RU" sz="2800" b="1" dirty="0" smtClean="0"/>
              <a:t>  САГ» с директорами различных школ Крыма!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9" y="2996952"/>
            <a:ext cx="4722282" cy="354171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996952"/>
            <a:ext cx="4722282" cy="35417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02524" y="13463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Приняли участие в конкурсе:</a:t>
            </a:r>
            <a:br>
              <a:rPr lang="ru-RU" sz="3600" b="1" dirty="0"/>
            </a:br>
            <a:r>
              <a:rPr lang="ru-RU" sz="3600" b="1" dirty="0" smtClean="0"/>
              <a:t>«Региональные </a:t>
            </a:r>
            <a:r>
              <a:rPr lang="ru-RU" sz="3600" b="1" dirty="0"/>
              <a:t>особенности </a:t>
            </a:r>
            <a:r>
              <a:rPr lang="ru-RU" sz="3600" b="1" dirty="0" smtClean="0"/>
              <a:t>Крыма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9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0"/>
            <a:ext cx="9903418" cy="15481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Курсы повышения квалификации – эксперт ЕГЭ, прошли Бельская С.В. </a:t>
            </a:r>
            <a:r>
              <a:rPr lang="ru-RU" sz="2200" dirty="0">
                <a:solidFill>
                  <a:schemeClr val="tx2"/>
                </a:solidFill>
              </a:rPr>
              <a:t>И</a:t>
            </a:r>
            <a:r>
              <a:rPr lang="ru-RU" dirty="0" smtClean="0">
                <a:solidFill>
                  <a:schemeClr val="tx2"/>
                </a:solidFill>
              </a:rPr>
              <a:t>  Сидоренко Л.И.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146" name="Picture 2" descr="https://edu.rk.gov.ru/storage/e8996af6f783f3237856625075271f72?filename=1.+%D0%BA%D1%83%D1%80%D1%81%D1%8B+2024.jpg&amp;domain=s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1020" y="729624"/>
            <a:ext cx="5309819" cy="6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38628" y="1700808"/>
            <a:ext cx="37885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Так, же курсы </a:t>
            </a:r>
            <a:r>
              <a:rPr lang="ru-RU" sz="3600" b="1" dirty="0">
                <a:solidFill>
                  <a:schemeClr val="tx2"/>
                </a:solidFill>
              </a:rPr>
              <a:t>повышения квалификации – эксперт </a:t>
            </a:r>
            <a:r>
              <a:rPr lang="ru-RU" sz="3600" b="1" dirty="0" smtClean="0">
                <a:solidFill>
                  <a:schemeClr val="tx2"/>
                </a:solidFill>
              </a:rPr>
              <a:t>ОГЭ</a:t>
            </a:r>
            <a:r>
              <a:rPr lang="ru-RU" sz="3600" b="1" dirty="0">
                <a:solidFill>
                  <a:schemeClr val="tx2"/>
                </a:solidFill>
              </a:rPr>
              <a:t>, </a:t>
            </a:r>
            <a:r>
              <a:rPr lang="ru-RU" sz="3600" b="1" dirty="0" smtClean="0">
                <a:solidFill>
                  <a:schemeClr val="tx2"/>
                </a:solidFill>
              </a:rPr>
              <a:t>прошла Сидоренко </a:t>
            </a:r>
            <a:r>
              <a:rPr lang="ru-RU" sz="3600" b="1" dirty="0">
                <a:solidFill>
                  <a:schemeClr val="tx2"/>
                </a:solidFill>
              </a:rPr>
              <a:t>Л.И.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0447" y="4446272"/>
            <a:ext cx="16247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1760</TotalTime>
  <Words>2630</Words>
  <Application>Microsoft Office PowerPoint</Application>
  <PresentationFormat>Произвольный</PresentationFormat>
  <Paragraphs>1609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Bahnschrift</vt:lpstr>
      <vt:lpstr>Calibri</vt:lpstr>
      <vt:lpstr>Euphemia</vt:lpstr>
      <vt:lpstr>Times New Roman</vt:lpstr>
      <vt:lpstr>Trebuchet MS</vt:lpstr>
      <vt:lpstr>Tw Cen MT</vt:lpstr>
      <vt:lpstr>Контур</vt:lpstr>
      <vt:lpstr>Презентация PowerPoint</vt:lpstr>
      <vt:lpstr>  Состав кафедры: </vt:lpstr>
      <vt:lpstr>Презентация PowerPoint</vt:lpstr>
      <vt:lpstr>На котором, преподаватель информатики Бариев Р.С., поделился опытом работы  школьного Кванториума. </vt:lpstr>
      <vt:lpstr>     1 место в «Кваториаде» г. Евпатория      подготовил: Бариев Р.С.</vt:lpstr>
      <vt:lpstr>Презентация PowerPoint</vt:lpstr>
      <vt:lpstr>Бусел Е.О. И Бариев Р.С. Провели мероприятие «Квест – кванториум»</vt:lpstr>
      <vt:lpstr>Бусел Е.О. и БАРИЕВ р.с. поделились опытом работы в «КВАНТОРИУМе  САГ» с директорами различных школ Крыма!</vt:lpstr>
      <vt:lpstr>Курсы повышения квалификации – эксперт ЕГЭ, прошли Бельская С.В. И  Сидоренко Л.И.</vt:lpstr>
      <vt:lpstr>Сидоренко Л.И. провела в 5, 6, 7 классах очно-заочную олимпиаду по математике Л.Г. Петерсон.</vt:lpstr>
      <vt:lpstr>1. Гулякина Алена ученица 9Б находится на смене в «Импульс» – по техническому направлению. 2. Гулякина А. едет в г. Татарстан, УЧАСТВОВАТЬ в всероссийской конференции "Дежурный по планете».</vt:lpstr>
      <vt:lpstr>Презентация PowerPoint</vt:lpstr>
      <vt:lpstr>Презентация PowerPoint</vt:lpstr>
      <vt:lpstr>Участие в педагогических советах</vt:lpstr>
      <vt:lpstr>Презентация PowerPoint</vt:lpstr>
      <vt:lpstr>Анализ успеваемости по математике, физике и информатике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Якубова Лейля Эльвисовна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«Симферопольская академическая гимназия»</dc:title>
  <dc:creator>USer</dc:creator>
  <cp:lastModifiedBy>User</cp:lastModifiedBy>
  <cp:revision>170</cp:revision>
  <dcterms:created xsi:type="dcterms:W3CDTF">2021-03-22T18:21:47Z</dcterms:created>
  <dcterms:modified xsi:type="dcterms:W3CDTF">2024-03-25T10:52:48Z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