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6" autoAdjust="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A48D-C9C2-498C-BAC9-EE8D56E23C68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5A86-EA1B-4762-98C5-C7D5EC527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6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A48D-C9C2-498C-BAC9-EE8D56E23C68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5A86-EA1B-4762-98C5-C7D5EC527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52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A48D-C9C2-498C-BAC9-EE8D56E23C68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5A86-EA1B-4762-98C5-C7D5EC527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08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A48D-C9C2-498C-BAC9-EE8D56E23C68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5A86-EA1B-4762-98C5-C7D5EC527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35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A48D-C9C2-498C-BAC9-EE8D56E23C68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5A86-EA1B-4762-98C5-C7D5EC527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238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A48D-C9C2-498C-BAC9-EE8D56E23C68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5A86-EA1B-4762-98C5-C7D5EC527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11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A48D-C9C2-498C-BAC9-EE8D56E23C68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5A86-EA1B-4762-98C5-C7D5EC527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665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A48D-C9C2-498C-BAC9-EE8D56E23C68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5A86-EA1B-4762-98C5-C7D5EC527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1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A48D-C9C2-498C-BAC9-EE8D56E23C68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5A86-EA1B-4762-98C5-C7D5EC527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68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A48D-C9C2-498C-BAC9-EE8D56E23C68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5A86-EA1B-4762-98C5-C7D5EC527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56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A48D-C9C2-498C-BAC9-EE8D56E23C68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5A86-EA1B-4762-98C5-C7D5EC527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5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CA48D-C9C2-498C-BAC9-EE8D56E23C68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55A86-EA1B-4762-98C5-C7D5EC527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64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8146"/>
            <a:ext cx="6048672" cy="648072"/>
          </a:xfrm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Мой класс и моя школа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23A87D-DFA1-4F88-BEDC-76473197B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2638264"/>
            <a:ext cx="5664629" cy="42484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93BA91-F426-40F5-B8EF-B24DF540C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9" r="-8189" b="-2840"/>
          <a:stretch/>
        </p:blipFill>
        <p:spPr>
          <a:xfrm>
            <a:off x="249646" y="647994"/>
            <a:ext cx="3026210" cy="454109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6272" flipV="1">
            <a:off x="-22860" y="1068924"/>
            <a:ext cx="45719" cy="6480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16016" y="746611"/>
            <a:ext cx="4427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Ура! Первое сентября! В этом году я пошел</a:t>
            </a:r>
          </a:p>
          <a:p>
            <a:r>
              <a:rPr lang="ru-RU" sz="2400" dirty="0"/>
              <a:t>в первый класс! Я учусь в Симферопольской академической гимназии.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31" y="4847002"/>
            <a:ext cx="25390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Это мой класс.</a:t>
            </a:r>
          </a:p>
          <a:p>
            <a:r>
              <a:rPr lang="ru-RU" sz="2400" dirty="0"/>
              <a:t>Нас 33</a:t>
            </a:r>
          </a:p>
          <a:p>
            <a:r>
              <a:rPr lang="ru-RU" sz="2400" dirty="0"/>
              <a:t>ученика.</a:t>
            </a:r>
          </a:p>
          <a:p>
            <a:r>
              <a:rPr lang="ru-RU" sz="2400" dirty="0"/>
              <a:t>Я уже со многими</a:t>
            </a:r>
          </a:p>
          <a:p>
            <a:r>
              <a:rPr lang="ru-RU" sz="2400" dirty="0"/>
              <a:t> подружился.</a:t>
            </a:r>
          </a:p>
        </p:txBody>
      </p:sp>
    </p:spTree>
    <p:extLst>
      <p:ext uri="{BB962C8B-B14F-4D97-AF65-F5344CB8AC3E}">
        <p14:creationId xmlns:p14="http://schemas.microsoft.com/office/powerpoint/2010/main" val="30173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А это мой любимый учитель </a:t>
            </a:r>
            <a:r>
              <a:rPr lang="ru-RU" sz="2800" dirty="0" err="1"/>
              <a:t>Эмине</a:t>
            </a:r>
            <a:r>
              <a:rPr lang="ru-RU" sz="2800" dirty="0"/>
              <a:t> </a:t>
            </a:r>
            <a:r>
              <a:rPr lang="ru-RU" sz="2800" dirty="0" err="1"/>
              <a:t>Рустемовна</a:t>
            </a:r>
            <a:endParaRPr lang="ru-RU" sz="2800" dirty="0"/>
          </a:p>
        </p:txBody>
      </p:sp>
      <p:sp>
        <p:nvSpPr>
          <p:cNvPr id="5" name="Сердце 4"/>
          <p:cNvSpPr/>
          <p:nvPr/>
        </p:nvSpPr>
        <p:spPr>
          <a:xfrm>
            <a:off x="8244408" y="351585"/>
            <a:ext cx="313184" cy="310098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8204" y="1251974"/>
            <a:ext cx="26642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Благодаря её </a:t>
            </a:r>
            <a:r>
              <a:rPr lang="ru-RU" sz="2400" dirty="0" err="1"/>
              <a:t>забо</a:t>
            </a:r>
            <a:r>
              <a:rPr lang="ru-RU" sz="2400" dirty="0"/>
              <a:t>-</a:t>
            </a:r>
          </a:p>
          <a:p>
            <a:r>
              <a:rPr lang="ru-RU" sz="2400" dirty="0"/>
              <a:t>те, вниманию и</a:t>
            </a:r>
          </a:p>
          <a:p>
            <a:r>
              <a:rPr lang="ru-RU" sz="2400" dirty="0"/>
              <a:t>терпению мы учимся писать, считать, </a:t>
            </a:r>
            <a:r>
              <a:rPr lang="ru-RU" sz="2400" dirty="0" err="1"/>
              <a:t>рассуж</a:t>
            </a:r>
            <a:r>
              <a:rPr lang="ru-RU" sz="2400" dirty="0"/>
              <a:t>-</a:t>
            </a:r>
          </a:p>
          <a:p>
            <a:r>
              <a:rPr lang="ru-RU" sz="2400" dirty="0"/>
              <a:t>дать.</a:t>
            </a:r>
          </a:p>
          <a:p>
            <a:endParaRPr lang="ru-RU" sz="2400" dirty="0"/>
          </a:p>
          <a:p>
            <a:r>
              <a:rPr lang="ru-RU" sz="2400" dirty="0"/>
              <a:t>Сейчас мой любимый предмет- </a:t>
            </a:r>
            <a:r>
              <a:rPr lang="ru-RU" sz="2400" dirty="0" err="1"/>
              <a:t>окружа</a:t>
            </a:r>
            <a:r>
              <a:rPr lang="ru-RU" sz="2400" dirty="0"/>
              <a:t>-</a:t>
            </a:r>
          </a:p>
          <a:p>
            <a:r>
              <a:rPr lang="ru-RU" sz="2400" dirty="0" err="1"/>
              <a:t>ющий</a:t>
            </a:r>
            <a:r>
              <a:rPr lang="ru-RU" sz="2400" dirty="0"/>
              <a:t> мир.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9E16AB-6ABF-4688-B23B-62D8D0E0C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3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800" dirty="0"/>
              <a:t>Мне нравится ходить в школу. У нас там много интересных событий: различные праздники, тематические проекты, конкурсы.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0EB8E3E-2416-4A36-A7D2-07B98A0F6D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63DBD8D-A8AA-4F0E-98FA-96823B7741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72032" y="1600200"/>
            <a:ext cx="339093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А еще мы все вместе ходили в кинотеатр и ездили на мастер-класс.</a:t>
            </a:r>
            <a:br>
              <a:rPr lang="ru-RU" sz="2800" dirty="0"/>
            </a:br>
            <a:r>
              <a:rPr lang="ru-RU" sz="2800" dirty="0"/>
              <a:t>Школа-это интересно и весело!</a:t>
            </a: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endParaRPr lang="ru-RU" sz="28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DB17DAF-5C85-444B-A0BB-611256E55B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70264" y="1600200"/>
            <a:ext cx="3394472" cy="4525963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0AAFED3-9B01-4E6A-B696-8A1054AAE5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585</TotalTime>
  <Words>107</Words>
  <Application>Microsoft Office PowerPoint</Application>
  <PresentationFormat>Экран (4:3)</PresentationFormat>
  <Paragraphs>18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7" baseType="lpstr">
      <vt:lpstr>Arial</vt:lpstr>
      <vt:lpstr>Calibri</vt:lpstr>
      <vt:lpstr>Тема Office</vt:lpstr>
      <vt:lpstr>Мой класс и моя школа</vt:lpstr>
      <vt:lpstr>Презентация PowerPoint</vt:lpstr>
      <vt:lpstr>Мне нравится ходить в школу. У нас там много интересных событий: различные праздники, тематические проекты, конкурсы.</vt:lpstr>
      <vt:lpstr>А еще мы все вместе ходили в кинотеатр и ездили на мастер-класс. Школа-это интересно и весело!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класс и моя школа</dc:title>
  <dc:creator>Пользователь Windows</dc:creator>
  <cp:lastModifiedBy>1</cp:lastModifiedBy>
  <cp:revision>22</cp:revision>
  <cp:lastPrinted>2025-01-28T19:12:10Z</cp:lastPrinted>
  <dcterms:created xsi:type="dcterms:W3CDTF">2023-11-25T17:35:50Z</dcterms:created>
  <dcterms:modified xsi:type="dcterms:W3CDTF">2025-01-28T19:13:41Z</dcterms:modified>
</cp:coreProperties>
</file>