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9" r:id="rId2"/>
    <p:sldId id="258" r:id="rId3"/>
    <p:sldId id="266" r:id="rId4"/>
    <p:sldId id="260" r:id="rId5"/>
    <p:sldId id="257" r:id="rId6"/>
    <p:sldId id="293" r:id="rId7"/>
    <p:sldId id="286" r:id="rId8"/>
    <p:sldId id="288" r:id="rId9"/>
    <p:sldId id="294" r:id="rId10"/>
    <p:sldId id="261" r:id="rId11"/>
    <p:sldId id="284" r:id="rId12"/>
    <p:sldId id="292" r:id="rId13"/>
    <p:sldId id="285" r:id="rId14"/>
    <p:sldId id="303" r:id="rId15"/>
    <p:sldId id="304" r:id="rId16"/>
    <p:sldId id="305" r:id="rId17"/>
    <p:sldId id="306" r:id="rId18"/>
    <p:sldId id="295" r:id="rId19"/>
    <p:sldId id="298" r:id="rId20"/>
    <p:sldId id="267" r:id="rId21"/>
    <p:sldId id="268" r:id="rId22"/>
    <p:sldId id="299" r:id="rId23"/>
    <p:sldId id="271" r:id="rId24"/>
    <p:sldId id="273" r:id="rId25"/>
    <p:sldId id="270" r:id="rId26"/>
    <p:sldId id="269" r:id="rId27"/>
    <p:sldId id="289" r:id="rId28"/>
    <p:sldId id="300" r:id="rId29"/>
    <p:sldId id="302" r:id="rId30"/>
    <p:sldId id="301" r:id="rId31"/>
    <p:sldId id="264" r:id="rId32"/>
    <p:sldId id="290" r:id="rId33"/>
    <p:sldId id="307" r:id="rId34"/>
    <p:sldId id="308" r:id="rId35"/>
    <p:sldId id="256" r:id="rId36"/>
  </p:sldIdLst>
  <p:sldSz cx="12192000" cy="6858000"/>
  <p:notesSz cx="6858000" cy="9144000"/>
  <p:embeddedFontLst>
    <p:embeddedFont>
      <p:font typeface="Alabama" panose="020B0604020202020204" charset="0"/>
      <p:regular r:id="rId37"/>
    </p:embeddedFont>
    <p:embeddedFont>
      <p:font typeface="Franklin Gothic Book" panose="020B0503020102020204" pitchFamily="34" charset="0"/>
      <p:regular r:id="rId38"/>
      <p: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2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/>
          <a:stretch/>
        </p:blipFill>
        <p:spPr>
          <a:xfrm>
            <a:off x="-11288" y="321272"/>
            <a:ext cx="1712203" cy="2243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" y="1999993"/>
            <a:ext cx="12168088" cy="4858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 r="8433"/>
          <a:stretch/>
        </p:blipFill>
        <p:spPr>
          <a:xfrm>
            <a:off x="5345860" y="-25879"/>
            <a:ext cx="6869145" cy="16339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" y="23813"/>
            <a:ext cx="2032004" cy="1298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56268"/>
            <a:ext cx="10363200" cy="2028805"/>
          </a:xfrm>
        </p:spPr>
        <p:txBody>
          <a:bodyPr anchor="ctr"/>
          <a:lstStyle>
            <a:lvl1pPr algn="ctr">
              <a:defRPr sz="6000">
                <a:solidFill>
                  <a:schemeClr val="accent6">
                    <a:lumMod val="75000"/>
                  </a:schemeClr>
                </a:solidFill>
                <a:latin typeface="Alabama" panose="02000503000000020004" pitchFamily="2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726611"/>
            <a:ext cx="6968705" cy="144061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885767C-F23C-4DA7-9BC1-54321012B643}" type="datetimeFigureOut">
              <a:rPr lang="ru-RU" smtClean="0"/>
              <a:pPr/>
              <a:t>24.10.2023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5B18E2-DB88-4613-A382-C2C9C70DE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288000">
              <a:defRPr/>
            </a:lvl1pPr>
            <a:lvl2pPr indent="-288000">
              <a:defRPr/>
            </a:lvl2pPr>
            <a:lvl3pPr indent="-288000">
              <a:defRPr/>
            </a:lvl3pPr>
            <a:lvl4pPr indent="-288000">
              <a:defRPr/>
            </a:lvl4pPr>
            <a:lvl5pPr indent="-288000"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7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0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5767C-F23C-4DA7-9BC1-54321012B64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18E2-DB88-4613-A382-C2C9C70DE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8088" flipH="1">
            <a:off x="-457583" y="4501444"/>
            <a:ext cx="2134369" cy="2867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5" b="16911"/>
          <a:stretch/>
        </p:blipFill>
        <p:spPr>
          <a:xfrm>
            <a:off x="5294489" y="5134939"/>
            <a:ext cx="6908800" cy="1731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 r="8433"/>
          <a:stretch/>
        </p:blipFill>
        <p:spPr>
          <a:xfrm>
            <a:off x="8724780" y="-25879"/>
            <a:ext cx="3490225" cy="830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" y="23813"/>
            <a:ext cx="1340721" cy="85672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885767C-F23C-4DA7-9BC1-54321012B643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5B18E2-DB88-4613-A382-C2C9C70DE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3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6">
              <a:lumMod val="75000"/>
            </a:schemeClr>
          </a:solidFill>
          <a:latin typeface="Alabama" panose="02000503000000020004" pitchFamily="2" charset="0"/>
          <a:ea typeface="+mj-ea"/>
          <a:cs typeface="+mj-cs"/>
        </a:defRPr>
      </a:lvl1pPr>
    </p:titleStyle>
    <p:bodyStyle>
      <a:lvl1pPr marL="228600" indent="-2880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880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6414" y="2562896"/>
            <a:ext cx="6810775" cy="922176"/>
          </a:xfrm>
        </p:spPr>
        <p:txBody>
          <a:bodyPr>
            <a:noAutofit/>
          </a:bodyPr>
          <a:lstStyle/>
          <a:p>
            <a:r>
              <a:rPr lang="en-US" sz="8000" dirty="0"/>
              <a:t>I </a:t>
            </a:r>
            <a:r>
              <a:rPr lang="ru-RU" sz="8000" dirty="0"/>
              <a:t>четверть</a:t>
            </a:r>
            <a:br>
              <a:rPr lang="ru-RU" sz="8000" dirty="0"/>
            </a:br>
            <a:r>
              <a:rPr lang="ru-RU" sz="8000" dirty="0"/>
              <a:t>2-Д класс</a:t>
            </a:r>
          </a:p>
        </p:txBody>
      </p:sp>
      <p:pic>
        <p:nvPicPr>
          <p:cNvPr id="3083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15910"/>
            <a:ext cx="2066305" cy="27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1.Дорогою доб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8544" y="6177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39" y="1238506"/>
            <a:ext cx="4706428" cy="3544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ЛЮБИМ СПОРТ</a:t>
            </a:r>
            <a:endParaRPr lang="ru-RU" sz="4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0" r="28728"/>
          <a:stretch/>
        </p:blipFill>
        <p:spPr bwMode="auto">
          <a:xfrm>
            <a:off x="6934200" y="96888"/>
            <a:ext cx="2315362" cy="364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4"/>
          <a:stretch/>
        </p:blipFill>
        <p:spPr bwMode="auto">
          <a:xfrm>
            <a:off x="4374523" y="3010770"/>
            <a:ext cx="4019782" cy="364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6" r="18508"/>
          <a:stretch/>
        </p:blipFill>
        <p:spPr bwMode="auto">
          <a:xfrm>
            <a:off x="9458876" y="1599856"/>
            <a:ext cx="2523809" cy="350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3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682542">
            <a:off x="3719789" y="1739921"/>
            <a:ext cx="4276187" cy="3219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04" y="3349780"/>
            <a:ext cx="3881657" cy="2922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97249">
            <a:off x="7403244" y="3004635"/>
            <a:ext cx="4433159" cy="3337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88159" y="-66633"/>
            <a:ext cx="10515600" cy="1325563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ЛЮБИМ КИНО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8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b="162"/>
          <a:stretch/>
        </p:blipFill>
        <p:spPr bwMode="auto">
          <a:xfrm rot="21379732">
            <a:off x="3621391" y="1139827"/>
            <a:ext cx="4003957" cy="3002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" b="177"/>
          <a:stretch/>
        </p:blipFill>
        <p:spPr bwMode="auto">
          <a:xfrm rot="170425">
            <a:off x="7614465" y="3350744"/>
            <a:ext cx="3939085" cy="29543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b="187"/>
          <a:stretch/>
        </p:blipFill>
        <p:spPr bwMode="auto">
          <a:xfrm rot="21426244">
            <a:off x="596598" y="3472492"/>
            <a:ext cx="3413087" cy="2559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88159" y="-66633"/>
            <a:ext cx="10515600" cy="1325563"/>
          </a:xfrm>
        </p:spPr>
        <p:txBody>
          <a:bodyPr/>
          <a:lstStyle/>
          <a:p>
            <a:r>
              <a:rPr lang="ru-RU" dirty="0" smtClean="0"/>
              <a:t>ЛЮБИМ МАСТЕРИТЬ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55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950343" y="2163376"/>
            <a:ext cx="3807479" cy="286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" b="182"/>
          <a:stretch/>
        </p:blipFill>
        <p:spPr bwMode="auto">
          <a:xfrm rot="6106483">
            <a:off x="8032580" y="2929778"/>
            <a:ext cx="3592823" cy="26946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4EF2FB2-B455-825F-5CD6-37BB5A3E06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5806">
            <a:off x="139300" y="2767630"/>
            <a:ext cx="3807479" cy="2866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88159" y="-66633"/>
            <a:ext cx="10515600" cy="1325563"/>
          </a:xfrm>
        </p:spPr>
        <p:txBody>
          <a:bodyPr/>
          <a:lstStyle/>
          <a:p>
            <a:r>
              <a:rPr lang="ru-RU" dirty="0" smtClean="0"/>
              <a:t>ЛЮБИМ МАСТЕРИТЬ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7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111F622-EFB0-09E3-4778-16798F8BF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6" y="861272"/>
            <a:ext cx="7805743" cy="5877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6705" y="-89859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9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b="187"/>
          <a:stretch/>
        </p:blipFill>
        <p:spPr bwMode="auto">
          <a:xfrm>
            <a:off x="7733028" y="816585"/>
            <a:ext cx="4277290" cy="3207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F06571-86A7-CB0B-4EE1-71D150679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326">
            <a:off x="564242" y="1174115"/>
            <a:ext cx="4495969" cy="338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111F622-EFB0-09E3-4778-16798F8BF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4490450" y="3588339"/>
            <a:ext cx="4277290" cy="3220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66705" y="-89859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9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3430"/>
          <a:stretch/>
        </p:blipFill>
        <p:spPr bwMode="auto">
          <a:xfrm>
            <a:off x="356391" y="1306509"/>
            <a:ext cx="6035120" cy="42363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F9F928-7B1B-6BA8-A23E-180D6A011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225">
            <a:off x="6391511" y="1327673"/>
            <a:ext cx="5948304" cy="43170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66705" y="-89859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98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3354"/>
          <a:stretch/>
        </p:blipFill>
        <p:spPr bwMode="auto">
          <a:xfrm>
            <a:off x="3442445" y="1743416"/>
            <a:ext cx="5461314" cy="3833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F9F928-7B1B-6BA8-A23E-180D6A011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8685">
            <a:off x="7865411" y="2897749"/>
            <a:ext cx="4278423" cy="3221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45E11A-6E43-A97E-FDCE-FD062746D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9464">
            <a:off x="-5417" y="2835049"/>
            <a:ext cx="3988907" cy="3003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17039" y="57622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0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" b="232"/>
          <a:stretch/>
        </p:blipFill>
        <p:spPr bwMode="auto">
          <a:xfrm>
            <a:off x="1547185" y="1104132"/>
            <a:ext cx="7445813" cy="558435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6705" y="-89859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9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237"/>
          <a:stretch/>
        </p:blipFill>
        <p:spPr bwMode="auto">
          <a:xfrm>
            <a:off x="3626233" y="1777454"/>
            <a:ext cx="4770783" cy="35780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3E64B28-E700-C370-EB31-28B0DDD27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3230" y="2053567"/>
            <a:ext cx="4018722" cy="30258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51371B-C038-EE1E-E1ED-CD7C8EE41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0593" y="1698156"/>
            <a:ext cx="4238624" cy="319143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66705" y="-89859"/>
            <a:ext cx="10515600" cy="1325563"/>
          </a:xfrm>
        </p:spPr>
        <p:txBody>
          <a:bodyPr/>
          <a:lstStyle/>
          <a:p>
            <a:r>
              <a:rPr lang="ru-RU" dirty="0" smtClean="0"/>
              <a:t>ЛЮБИМ ПУТЕШЕСТВОВАТЬ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1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1744" y="880894"/>
            <a:ext cx="5878602" cy="5878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0348" y="-201336"/>
            <a:ext cx="5669560" cy="1325563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ДЕНЬ ЗНАНИЙ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905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61" y="953711"/>
            <a:ext cx="1542720" cy="20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" b="182"/>
          <a:stretch/>
        </p:blipFill>
        <p:spPr bwMode="auto">
          <a:xfrm rot="4883840">
            <a:off x="-225174" y="1984750"/>
            <a:ext cx="4137080" cy="3102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r="2370"/>
          <a:stretch/>
        </p:blipFill>
        <p:spPr bwMode="auto">
          <a:xfrm rot="5795777">
            <a:off x="7811491" y="1834796"/>
            <a:ext cx="3924300" cy="3102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8116" y="3267706"/>
            <a:ext cx="4668326" cy="3514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7492" y="274921"/>
            <a:ext cx="10515600" cy="1325563"/>
          </a:xfrm>
        </p:spPr>
        <p:txBody>
          <a:bodyPr/>
          <a:lstStyle/>
          <a:p>
            <a:r>
              <a:rPr lang="ru-RU" dirty="0"/>
              <a:t>ДЕНЬ ГРАМОТНОСТИ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5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53589" y="1740012"/>
            <a:ext cx="5203602" cy="3918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B2875-211E-46F1-EA2D-49313E109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1946" y="1740277"/>
            <a:ext cx="5205743" cy="3919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94838" y="-87879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КРУЖКИ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188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351939" y="765705"/>
            <a:ext cx="4473078" cy="3367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CFB2875-211E-46F1-EA2D-49313E109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157" y="2541965"/>
            <a:ext cx="5113874" cy="3850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4A0601-AFF1-AE25-3359-1B54B8C02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7839">
            <a:off x="8383576" y="1455126"/>
            <a:ext cx="3711255" cy="2794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09238" y="1124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КРУЖКИ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594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586379" y="2373596"/>
            <a:ext cx="4727024" cy="3559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7" y="2433465"/>
            <a:ext cx="2219638" cy="3069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73399F7-9403-95E3-9680-A487221E4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730" y="2360656"/>
            <a:ext cx="4761394" cy="358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ПРАВИЛА ПОВЕДЕНИЯ НА ДОРОГЕ </a:t>
            </a:r>
            <a:br>
              <a:rPr lang="ru-RU" dirty="0" smtClean="0"/>
            </a:br>
            <a:r>
              <a:rPr lang="ru-RU" dirty="0" smtClean="0"/>
              <a:t>И В ТРАНСПОРТЕ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1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b="10381"/>
          <a:stretch/>
        </p:blipFill>
        <p:spPr bwMode="auto">
          <a:xfrm>
            <a:off x="345422" y="2229027"/>
            <a:ext cx="5750578" cy="3429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14549" b="12711"/>
          <a:stretch/>
        </p:blipFill>
        <p:spPr bwMode="auto">
          <a:xfrm>
            <a:off x="6626669" y="2219476"/>
            <a:ext cx="5232276" cy="3439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77" y="1103358"/>
            <a:ext cx="10515600" cy="1325563"/>
          </a:xfrm>
        </p:spPr>
        <p:txBody>
          <a:bodyPr>
            <a:noAutofit/>
          </a:bodyPr>
          <a:lstStyle/>
          <a:p>
            <a:r>
              <a:rPr lang="ru-RU" sz="6000" dirty="0"/>
              <a:t>Правила поведения при ЧС</a:t>
            </a:r>
            <a:br>
              <a:rPr lang="ru-RU" sz="6000" dirty="0"/>
            </a:b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62630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0958" y="1118880"/>
            <a:ext cx="7432287" cy="559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372" y="180569"/>
            <a:ext cx="7575958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День Государственного флага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герба Республики Крым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5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88753" y="1771096"/>
            <a:ext cx="5297627" cy="398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BAC5D7C-C539-37ED-133C-3BE278931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76" y="1109410"/>
            <a:ext cx="7045569" cy="530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316372" y="180569"/>
            <a:ext cx="7575958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День Государственного флага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герба Республики Крым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ADA40A-B691-33D2-8BC4-9108064EA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788" y="1589392"/>
            <a:ext cx="5744249" cy="4325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CF6489D-F315-3665-F403-48F84DE7C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5301" y="1581327"/>
            <a:ext cx="5678957" cy="427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2876" y="194945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dirty="0"/>
              <a:t>ПОСЛЕ УРОКОВ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12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18E84AE-AD5E-64EE-1D93-BCDB8CC764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75" y="1301312"/>
            <a:ext cx="5259108" cy="395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F8314C1D-D8A4-8A76-F636-ACC473D98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5" y="1301312"/>
            <a:ext cx="5259111" cy="395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1265" y="465139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dirty="0"/>
              <a:t>ПОСЛЕ УРОКОВ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9072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23CE436-8ED1-7C55-FFAE-AC43883F5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104" y="1519662"/>
            <a:ext cx="5771839" cy="4345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3F1469A-BED9-10D2-B781-53D710977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2325" y="1519530"/>
            <a:ext cx="5770781" cy="434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79575" y="228501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dirty="0"/>
              <a:t>ПОСЛЕ УРОКОВ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014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34319">
            <a:off x="6350164" y="1359403"/>
            <a:ext cx="5365532" cy="40241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01826">
            <a:off x="411412" y="1377646"/>
            <a:ext cx="5470276" cy="4102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06241" y="75500"/>
            <a:ext cx="5669560" cy="1325563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ДЕНЬ ЗНАНИЙ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388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apf.mail.ru/cgi-bin/readmsg/IMG_7941.JPG?id=15376075320000000959%3B0%3B2&amp;x-email=zayde77%40mail.ru&amp;exif=1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7ADA40A-B691-33D2-8BC4-9108064EA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1577">
            <a:off x="474711" y="1574245"/>
            <a:ext cx="5235194" cy="3941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CF6489D-F315-3665-F403-48F84DE7C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3158">
            <a:off x="6285711" y="1525044"/>
            <a:ext cx="5365879" cy="404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42876" y="194945"/>
            <a:ext cx="10515600" cy="1325563"/>
          </a:xfrm>
        </p:spPr>
        <p:txBody>
          <a:bodyPr>
            <a:noAutofit/>
          </a:bodyPr>
          <a:lstStyle/>
          <a:p>
            <a:r>
              <a:rPr lang="ru-RU" sz="5400" dirty="0"/>
              <a:t>ПОСЛЕ УРОКОВ</a:t>
            </a:r>
            <a:br>
              <a:rPr lang="ru-RU" sz="5400" dirty="0"/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674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44736" y="1963510"/>
            <a:ext cx="5111085" cy="3848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82A2D37-D4BC-F6BE-BDFD-7BA903BE7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63" y="1332140"/>
            <a:ext cx="6788162" cy="5111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31816" y="253668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smtClean="0"/>
              <a:t>ПОЗДРАВЛЯЕМ ИМЕНИННИКОВ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07447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175966" y="1980868"/>
            <a:ext cx="4638375" cy="349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82A2D37-D4BC-F6BE-BDFD-7BA903BE7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21957" y="1980868"/>
            <a:ext cx="4638376" cy="3492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A85238-1E85-A9DD-C56E-7C3EA2FA7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353" y="1980868"/>
            <a:ext cx="4638377" cy="349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31816" y="253668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smtClean="0"/>
              <a:t>ПОЗДРАВЛЯЕМ ИМЕНИННИКОВ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6975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Принимаем участие в конкурсах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1" y="1979802"/>
            <a:ext cx="4115827" cy="3099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52" y="3621964"/>
            <a:ext cx="3870724" cy="2915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79" y="1132514"/>
            <a:ext cx="3651780" cy="484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273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Принимаем участие в конкурсах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2" y="1132514"/>
            <a:ext cx="3651779" cy="484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29" y="2252615"/>
            <a:ext cx="3298142" cy="4379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79" y="1132514"/>
            <a:ext cx="3651779" cy="484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45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30" descr="ÐÐ°ÑÑÐ¸Ð½ÐºÐ¸ Ð¿Ð¾ Ð·Ð°Ð¿ÑÐ¾ÑÑ ÑÐºÐ¾Ð»Ð° ÐºÐ°ÑÑÐ¸Ð½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989738" cy="16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ctrTitle"/>
          </p:nvPr>
        </p:nvSpPr>
        <p:spPr>
          <a:xfrm>
            <a:off x="2258097" y="2511380"/>
            <a:ext cx="7907627" cy="973692"/>
          </a:xfrm>
        </p:spPr>
        <p:txBody>
          <a:bodyPr>
            <a:noAutofit/>
          </a:bodyPr>
          <a:lstStyle/>
          <a:p>
            <a:r>
              <a:rPr lang="ru-RU" sz="8000" dirty="0"/>
              <a:t>Продолжение следует…</a:t>
            </a:r>
          </a:p>
        </p:txBody>
      </p:sp>
    </p:spTree>
    <p:extLst>
      <p:ext uri="{BB962C8B-B14F-4D97-AF65-F5344CB8AC3E}">
        <p14:creationId xmlns:p14="http://schemas.microsoft.com/office/powerpoint/2010/main" val="98611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5391" y="744849"/>
            <a:ext cx="111612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dirty="0">
                <a:solidFill>
                  <a:srgbClr val="B22600">
                    <a:lumMod val="75000"/>
                  </a:srgbClr>
                </a:solidFill>
                <a:latin typeface="Alabama" panose="02000503000000020004" pitchFamily="2" charset="0"/>
                <a:ea typeface="+mj-ea"/>
                <a:cs typeface="+mj-cs"/>
              </a:rPr>
              <a:t>Учебно-воспитательный процесс  </a:t>
            </a:r>
          </a:p>
          <a:p>
            <a:pPr algn="ctr"/>
            <a:r>
              <a:rPr lang="ru-RU" sz="8000" dirty="0" smtClean="0">
                <a:solidFill>
                  <a:srgbClr val="B22600">
                    <a:lumMod val="75000"/>
                  </a:srgbClr>
                </a:solidFill>
                <a:latin typeface="Alabama" panose="02000503000000020004" pitchFamily="2" charset="0"/>
                <a:ea typeface="+mj-ea"/>
                <a:cs typeface="+mj-cs"/>
              </a:rPr>
              <a:t>2-д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53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68070" y="2172211"/>
            <a:ext cx="4823346" cy="36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92576" y="1714109"/>
            <a:ext cx="4555179" cy="3429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69201">
            <a:off x="7234929" y="2244601"/>
            <a:ext cx="4631057" cy="34869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0261" y="79327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ВНЕУРОЧНАЯ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0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F6F877-8CF8-5CF7-3EE9-53D5F9E7C8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09">
            <a:off x="5618557" y="1854814"/>
            <a:ext cx="5018292" cy="3778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E34D97-2F19-AE93-59CE-7BE1294BD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824" y="1607422"/>
            <a:ext cx="5576265" cy="419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440261" y="79327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ВНЕУРОЧНАЯ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7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5" y="981511"/>
            <a:ext cx="2360277" cy="523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13821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НА УРОКАХ МАТЕМАТИКИ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0" y="1410750"/>
            <a:ext cx="2360277" cy="523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75" y="981515"/>
            <a:ext cx="2360277" cy="523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67" y="1259748"/>
            <a:ext cx="2360277" cy="523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69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5" y="1297813"/>
            <a:ext cx="2304577" cy="5114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27980"/>
          <a:stretch/>
        </p:blipFill>
        <p:spPr>
          <a:xfrm rot="20904036">
            <a:off x="8051878" y="1772894"/>
            <a:ext cx="3031918" cy="39095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214">
            <a:off x="4625862" y="1415259"/>
            <a:ext cx="2304576" cy="5114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005" y="182442"/>
            <a:ext cx="10515600" cy="1325563"/>
          </a:xfrm>
        </p:spPr>
        <p:txBody>
          <a:bodyPr/>
          <a:lstStyle/>
          <a:p>
            <a:r>
              <a:rPr lang="ru-RU" dirty="0" smtClean="0"/>
              <a:t>НА УРОКАХ ОКРУЖАЮЩЕГО МИРА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0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22298">
            <a:off x="6465812" y="976765"/>
            <a:ext cx="5335481" cy="401730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37186">
            <a:off x="534105" y="1233389"/>
            <a:ext cx="4223901" cy="3180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3FF5E29-0687-122F-803F-69C45AE82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464">
            <a:off x="2734563" y="4124029"/>
            <a:ext cx="5746233" cy="2589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8159" y="-66633"/>
            <a:ext cx="10515600" cy="1325563"/>
          </a:xfrm>
        </p:spPr>
        <p:txBody>
          <a:bodyPr/>
          <a:lstStyle/>
          <a:p>
            <a:r>
              <a:rPr lang="ru-RU" dirty="0" smtClean="0"/>
              <a:t>ЛЮБИМ СПОРТ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5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onstantia/Franklin Gothic Book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1098</TotalTime>
  <Words>84</Words>
  <Application>Microsoft Office PowerPoint</Application>
  <PresentationFormat>Широкоэкранный</PresentationFormat>
  <Paragraphs>36</Paragraphs>
  <Slides>35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Alabama</vt:lpstr>
      <vt:lpstr>Arial</vt:lpstr>
      <vt:lpstr>Franklin Gothic Book</vt:lpstr>
      <vt:lpstr>Тема Office</vt:lpstr>
      <vt:lpstr>I четверть 2-Д класс</vt:lpstr>
      <vt:lpstr>ДЕНЬ ЗНАНИЙ</vt:lpstr>
      <vt:lpstr>ДЕНЬ ЗНАНИЙ</vt:lpstr>
      <vt:lpstr>Презентация PowerPoint</vt:lpstr>
      <vt:lpstr>ВНЕУРОЧНАЯ ДЕЯТЕЛЬНОСТЬ</vt:lpstr>
      <vt:lpstr>ВНЕУРОЧНАЯ ДЕЯТЕЛЬНОСТЬ</vt:lpstr>
      <vt:lpstr>НА УРОКАХ МАТЕМАТИКИ</vt:lpstr>
      <vt:lpstr>НА УРОКАХ ОКРУЖАЮЩЕГО МИРА</vt:lpstr>
      <vt:lpstr>ЛЮБИМ СПОРТ</vt:lpstr>
      <vt:lpstr>ЛЮБИМ СПОРТ</vt:lpstr>
      <vt:lpstr>ЛЮБИМ КИНО</vt:lpstr>
      <vt:lpstr>ЛЮБИМ МАСТЕРИТЬ</vt:lpstr>
      <vt:lpstr>ЛЮБИМ МАСТЕРИТЬ</vt:lpstr>
      <vt:lpstr>ЛЮБИМ ПУТЕШЕСТВОВАТЬ</vt:lpstr>
      <vt:lpstr>ЛЮБИМ ПУТЕШЕСТВОВАТЬ</vt:lpstr>
      <vt:lpstr>ЛЮБИМ ПУТЕШЕСТВОВАТЬ</vt:lpstr>
      <vt:lpstr>ЛЮБИМ ПУТЕШЕСТВОВАТЬ</vt:lpstr>
      <vt:lpstr>ЛЮБИМ ПУТЕШЕСТВОВАТЬ</vt:lpstr>
      <vt:lpstr>ЛЮБИМ ПУТЕШЕСТВОВАТЬ</vt:lpstr>
      <vt:lpstr>ДЕНЬ ГРАМОТНОСТИ  </vt:lpstr>
      <vt:lpstr>КРУЖКИ</vt:lpstr>
      <vt:lpstr>КРУЖКИ</vt:lpstr>
      <vt:lpstr>ПРАВИЛА ПОВЕДЕНИЯ НА ДОРОГЕ  И В ТРАНСПОРТЕ</vt:lpstr>
      <vt:lpstr>Правила поведения при ЧС </vt:lpstr>
      <vt:lpstr>День Государственного флага  и герба Республики Крым </vt:lpstr>
      <vt:lpstr>День Государственного флага  и герба Республики Крым </vt:lpstr>
      <vt:lpstr>ПОСЛЕ УРОКОВ </vt:lpstr>
      <vt:lpstr>ПОСЛЕ УРОКОВ </vt:lpstr>
      <vt:lpstr>ПОСЛЕ УРОКОВ </vt:lpstr>
      <vt:lpstr>ПОСЛЕ УРОКОВ </vt:lpstr>
      <vt:lpstr>ПОЗДРАВЛЯЕМ ИМЕНИННИКОВ</vt:lpstr>
      <vt:lpstr>ПОЗДРАВЛЯЕМ ИМЕНИННИКОВ</vt:lpstr>
      <vt:lpstr>Принимаем участие в конкурсах</vt:lpstr>
      <vt:lpstr>Принимаем участие в конкурсах</vt:lpstr>
      <vt:lpstr>Продолжение следует…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Рустам Бегалиев</dc:creator>
  <cp:lastModifiedBy>Дом</cp:lastModifiedBy>
  <cp:revision>92</cp:revision>
  <dcterms:created xsi:type="dcterms:W3CDTF">2016-08-12T03:14:30Z</dcterms:created>
  <dcterms:modified xsi:type="dcterms:W3CDTF">2023-10-24T18:20:16Z</dcterms:modified>
</cp:coreProperties>
</file>