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" y="44624"/>
            <a:ext cx="9138727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719" y="260648"/>
            <a:ext cx="8964488" cy="2387351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b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«Мой класс и моя школа»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780928"/>
            <a:ext cx="6872808" cy="1752600"/>
          </a:xfrm>
        </p:spPr>
        <p:txBody>
          <a:bodyPr>
            <a:normAutofit/>
          </a:bodyPr>
          <a:lstStyle/>
          <a:p>
            <a:pPr algn="just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</a:t>
            </a:r>
          </a:p>
          <a:p>
            <a:pPr algn="just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1-А класса</a:t>
            </a:r>
          </a:p>
          <a:p>
            <a:pPr algn="just"/>
            <a:r>
              <a:rPr lang="ru-RU" sz="3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Дзюбань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Даниил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862" y="4337720"/>
            <a:ext cx="392213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6965245" cy="1202485"/>
          </a:xfrm>
        </p:spPr>
        <p:txBody>
          <a:bodyPr/>
          <a:lstStyle/>
          <a:p>
            <a:r>
              <a:rPr lang="ru-RU" dirty="0" smtClean="0"/>
              <a:t>Моя школа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12776"/>
            <a:ext cx="6772469" cy="360381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/>
              <a:t>Школа – наш мир и дом,</a:t>
            </a:r>
          </a:p>
          <a:p>
            <a:pPr marL="0" indent="0" algn="ctr">
              <a:buNone/>
            </a:pPr>
            <a:r>
              <a:rPr lang="ru-RU" b="1" i="1" dirty="0" smtClean="0"/>
              <a:t>Куда с надеждой мы все идем, </a:t>
            </a:r>
          </a:p>
          <a:p>
            <a:pPr marL="0" indent="0" algn="ctr">
              <a:buNone/>
            </a:pPr>
            <a:r>
              <a:rPr lang="ru-RU" b="1" i="1" dirty="0" smtClean="0"/>
              <a:t>В которой дружно мы все живем, </a:t>
            </a:r>
          </a:p>
          <a:p>
            <a:pPr marL="0" indent="0" algn="ctr">
              <a:buNone/>
            </a:pPr>
            <a:r>
              <a:rPr lang="ru-RU" b="1" i="1" dirty="0" smtClean="0"/>
              <a:t>И день за днем на глазах растем!</a:t>
            </a:r>
            <a:endParaRPr lang="ru-RU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" y="3429000"/>
            <a:ext cx="9147073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9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8601" y="552534"/>
            <a:ext cx="5472608" cy="3812570"/>
          </a:xfrm>
        </p:spPr>
        <p:txBody>
          <a:bodyPr>
            <a:normAutofit/>
          </a:bodyPr>
          <a:lstStyle/>
          <a:p>
            <a:r>
              <a:rPr lang="ru-RU" dirty="0" smtClean="0"/>
              <a:t>Меня зовут </a:t>
            </a:r>
            <a:r>
              <a:rPr lang="ru-RU" dirty="0" err="1" smtClean="0"/>
              <a:t>Дзюбань</a:t>
            </a:r>
            <a:r>
              <a:rPr lang="ru-RU" dirty="0" smtClean="0"/>
              <a:t> Даниил</a:t>
            </a:r>
          </a:p>
          <a:p>
            <a:endParaRPr lang="ru-RU" dirty="0"/>
          </a:p>
          <a:p>
            <a:r>
              <a:rPr lang="ru-RU" dirty="0" smtClean="0"/>
              <a:t>В школе я сижу на второй парте вместе с Сашей</a:t>
            </a:r>
          </a:p>
          <a:p>
            <a:endParaRPr lang="ru-RU" dirty="0"/>
          </a:p>
          <a:p>
            <a:r>
              <a:rPr lang="ru-RU" dirty="0" smtClean="0"/>
              <a:t>Мой любимый урок – окружающий мир!</a:t>
            </a:r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1026" name="Picture 2" descr="C:\Users\User\Desktop\Для презентации\IMG_20240902_1052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67419" y="2136481"/>
            <a:ext cx="5773820" cy="259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01008"/>
            <a:ext cx="4270847" cy="271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86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48680"/>
            <a:ext cx="6196405" cy="3603812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Моя учительница!</a:t>
            </a:r>
            <a:endParaRPr lang="ru-RU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141277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Учитель – три слога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Не так уж и много,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 сколько умений вмещает оно!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Уменье мечтать! Уменье дерзать!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Уменье себя работе отдавать!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Уменье учить! Уменье творить!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Уменье детей беззаветно любить!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Учитель – три слога.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Но как это много!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 это призванье вам Богом дано!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5592" y="1579494"/>
            <a:ext cx="3789040" cy="2845057"/>
          </a:xfrm>
          <a:prstGeom prst="rect">
            <a:avLst/>
          </a:prstGeom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32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6965245" cy="811218"/>
          </a:xfrm>
        </p:spPr>
        <p:txBody>
          <a:bodyPr/>
          <a:lstStyle/>
          <a:p>
            <a:r>
              <a:rPr lang="ru-RU" dirty="0" smtClean="0"/>
              <a:t>Мой 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96752"/>
            <a:ext cx="7776864" cy="36038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Для меня мой класс – самый любимый и самый лучший. У нас очень дружелюбные и отзывчивые ребята, которые всегда придут на помощь!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48880"/>
            <a:ext cx="5436096" cy="4077072"/>
          </a:xfrm>
          <a:prstGeom prst="rect">
            <a:avLst/>
          </a:prstGeom>
        </p:spPr>
      </p:pic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2364398" cy="236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97152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10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Наши увлечения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12776"/>
            <a:ext cx="8126154" cy="36038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Мы любим ходить в кино и театр, ездить на экскурсии!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23" y="1988840"/>
            <a:ext cx="2733768" cy="3645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988840"/>
            <a:ext cx="3923928" cy="2942946"/>
          </a:xfrm>
          <a:prstGeom prst="rect">
            <a:avLst/>
          </a:prstGeom>
        </p:spPr>
      </p:pic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47" y="5024197"/>
            <a:ext cx="1828999" cy="121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89568"/>
            <a:ext cx="2531304" cy="188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96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2" y="116632"/>
            <a:ext cx="9075568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3728" y="1988840"/>
            <a:ext cx="507220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 внимание!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71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458</TotalTime>
  <Words>111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Кнопка</vt:lpstr>
      <vt:lpstr>Проект  «Мой класс и моя школа»</vt:lpstr>
      <vt:lpstr>Моя школа</vt:lpstr>
      <vt:lpstr>Презентация PowerPoint</vt:lpstr>
      <vt:lpstr>Презентация PowerPoint</vt:lpstr>
      <vt:lpstr>Мой класс</vt:lpstr>
      <vt:lpstr>Наши увлечения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«Мой класс и моя школа»</dc:title>
  <dc:creator>User</dc:creator>
  <cp:lastModifiedBy>User</cp:lastModifiedBy>
  <cp:revision>16</cp:revision>
  <dcterms:created xsi:type="dcterms:W3CDTF">2025-01-23T10:40:03Z</dcterms:created>
  <dcterms:modified xsi:type="dcterms:W3CDTF">2025-01-23T18:20:25Z</dcterms:modified>
</cp:coreProperties>
</file>