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7"/>
  </p:notesMasterIdLst>
  <p:sldIdLst>
    <p:sldId id="325" r:id="rId3"/>
    <p:sldId id="342" r:id="rId4"/>
    <p:sldId id="343" r:id="rId5"/>
    <p:sldId id="322" r:id="rId6"/>
    <p:sldId id="337" r:id="rId7"/>
    <p:sldId id="339" r:id="rId8"/>
    <p:sldId id="338" r:id="rId9"/>
    <p:sldId id="341" r:id="rId10"/>
    <p:sldId id="306" r:id="rId11"/>
    <p:sldId id="345" r:id="rId12"/>
    <p:sldId id="344" r:id="rId13"/>
    <p:sldId id="346" r:id="rId14"/>
    <p:sldId id="347" r:id="rId15"/>
    <p:sldId id="348" r:id="rId16"/>
    <p:sldId id="263" r:id="rId17"/>
    <p:sldId id="305" r:id="rId18"/>
    <p:sldId id="266" r:id="rId19"/>
    <p:sldId id="349" r:id="rId20"/>
    <p:sldId id="355" r:id="rId21"/>
    <p:sldId id="354" r:id="rId22"/>
    <p:sldId id="350" r:id="rId23"/>
    <p:sldId id="304" r:id="rId24"/>
    <p:sldId id="351" r:id="rId25"/>
    <p:sldId id="352" r:id="rId26"/>
    <p:sldId id="356" r:id="rId27"/>
    <p:sldId id="353" r:id="rId28"/>
    <p:sldId id="271" r:id="rId29"/>
    <p:sldId id="265" r:id="rId30"/>
    <p:sldId id="357" r:id="rId31"/>
    <p:sldId id="358" r:id="rId32"/>
    <p:sldId id="262" r:id="rId33"/>
    <p:sldId id="311" r:id="rId34"/>
    <p:sldId id="297" r:id="rId35"/>
    <p:sldId id="298" r:id="rId3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79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2855C-A2E3-4F6F-838B-51B99AC06B16}" type="datetimeFigureOut">
              <a:rPr lang="ru-RU" smtClean="0"/>
              <a:t>вт 26.03.24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493CF-6ABE-4AFA-AAE5-D6160BA61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6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karanda42 -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21388"/>
            <a:ext cx="9604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46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62068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304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2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karanda42 - копия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21388"/>
            <a:ext cx="9604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7349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62068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9440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26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66BC8-A48B-4621-BC0E-674BDD6B2F2E}" type="datetimeFigureOut">
              <a:rPr lang="ru-RU" smtClean="0"/>
              <a:t>вт 26.03.24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763D2-B3F2-40DC-A888-76BE21A99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9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372" y="260648"/>
            <a:ext cx="11329259" cy="63813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Рисунок 8" descr="021_w508_h47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88913"/>
            <a:ext cx="18732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623888" y="4048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Рисунок 9" descr="karanda42 - копия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21388"/>
            <a:ext cx="9604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83" r:id="rId3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>
            <a:alpha val="4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371" y="260648"/>
            <a:ext cx="11329259" cy="63813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Рисунок 8" descr="021_w508_h477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88913"/>
            <a:ext cx="18732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888" y="4048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3" name="Рисунок 9" descr="karanda42 - копия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6021388"/>
            <a:ext cx="9604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4" r:id="rId2"/>
    <p:sldLayoutId id="2147483685" r:id="rId3"/>
    <p:sldLayoutId id="2147483689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3CA137-D539-4E36-B896-60A306487C51}"/>
              </a:ext>
            </a:extLst>
          </p:cNvPr>
          <p:cNvSpPr txBox="1"/>
          <p:nvPr/>
        </p:nvSpPr>
        <p:spPr>
          <a:xfrm>
            <a:off x="2063552" y="1124744"/>
            <a:ext cx="77048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solidFill>
                  <a:srgbClr val="002060"/>
                </a:solidFill>
              </a:rPr>
              <a:t>2–В класс</a:t>
            </a:r>
          </a:p>
          <a:p>
            <a:pPr algn="ctr"/>
            <a:r>
              <a:rPr lang="ru-RU" sz="7200" dirty="0">
                <a:solidFill>
                  <a:srgbClr val="002060"/>
                </a:solidFill>
              </a:rPr>
              <a:t>2023-2024 учебный год</a:t>
            </a:r>
          </a:p>
          <a:p>
            <a:pPr algn="ctr"/>
            <a:r>
              <a:rPr lang="ru-RU" sz="5400" dirty="0">
                <a:solidFill>
                  <a:srgbClr val="0070C0"/>
                </a:solidFill>
              </a:rPr>
              <a:t>3 ЧЕТВЕРТЬ</a:t>
            </a:r>
          </a:p>
        </p:txBody>
      </p:sp>
    </p:spTree>
    <p:extLst>
      <p:ext uri="{BB962C8B-B14F-4D97-AF65-F5344CB8AC3E}">
        <p14:creationId xmlns:p14="http://schemas.microsoft.com/office/powerpoint/2010/main" val="102703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E178A-4690-4971-B372-ABB952DE2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556792"/>
            <a:ext cx="5904656" cy="4824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E59EA9-5753-4A13-AC4F-B982F2491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661837"/>
            <a:ext cx="3507854" cy="50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7FD818-1C73-429E-B49D-7AA7E69DE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55897"/>
            <a:ext cx="8784976" cy="61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6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A0971-71DA-4EA5-83E7-DD581775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692696"/>
            <a:ext cx="7812360" cy="5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1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15C4D-8FFA-4BCE-B3A8-2A91AC7F6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378946"/>
            <a:ext cx="3106688" cy="50023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EE7D2C-59E8-4F44-8665-8B561A6ED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65" y="401680"/>
            <a:ext cx="4114800" cy="59768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BE861-3340-4703-9CD2-7C7A9BA75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715154"/>
            <a:ext cx="3312368" cy="54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5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BEB786-6CA8-42B0-A93E-02434E163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884717"/>
            <a:ext cx="3816424" cy="5088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EB356-D172-4A66-82A4-E8A7C2772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805046"/>
            <a:ext cx="3853927" cy="5088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2BF128-3734-4D04-9530-6E5AD5F33065}"/>
              </a:ext>
            </a:extLst>
          </p:cNvPr>
          <p:cNvSpPr txBox="1"/>
          <p:nvPr/>
        </p:nvSpPr>
        <p:spPr>
          <a:xfrm>
            <a:off x="4295800" y="404664"/>
            <a:ext cx="552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АКЦИЯ «ТЮЛЬПАН МИЛОСЕРДИЯ»</a:t>
            </a:r>
          </a:p>
        </p:txBody>
      </p:sp>
    </p:spTree>
    <p:extLst>
      <p:ext uri="{BB962C8B-B14F-4D97-AF65-F5344CB8AC3E}">
        <p14:creationId xmlns:p14="http://schemas.microsoft.com/office/powerpoint/2010/main" val="143050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6B037-A421-4F6C-B233-3C8CCA40A572}"/>
              </a:ext>
            </a:extLst>
          </p:cNvPr>
          <p:cNvSpPr txBox="1"/>
          <p:nvPr/>
        </p:nvSpPr>
        <p:spPr>
          <a:xfrm>
            <a:off x="1971006" y="476672"/>
            <a:ext cx="923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Разговоры о важном. 29.01.</a:t>
            </a:r>
            <a:r>
              <a:rPr lang="ru-RU" sz="4000" dirty="0">
                <a:solidFill>
                  <a:srgbClr val="0070C0"/>
                </a:solidFill>
              </a:rPr>
              <a:t>«</a:t>
            </a:r>
            <a:r>
              <a:rPr lang="ru-RU" sz="2800" dirty="0">
                <a:solidFill>
                  <a:srgbClr val="0070C0"/>
                </a:solidFill>
              </a:rPr>
              <a:t>Союзники России</a:t>
            </a:r>
            <a:r>
              <a:rPr lang="ru-RU" sz="4000" dirty="0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BA631-C3E9-48CD-9614-E694BFAB1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9" y="1532350"/>
            <a:ext cx="3341289" cy="44550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66C9C6-432F-447E-B6A5-4913A6BE2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66" y="1773103"/>
            <a:ext cx="3341289" cy="44550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53EE69-D88C-4EA9-A29B-397ACA943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42" y="1503011"/>
            <a:ext cx="3543858" cy="472514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AA1AC5-A9B3-4F7A-BF64-846673FF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099523"/>
            <a:ext cx="3975906" cy="5301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894908-B17C-490E-87D3-BD1FF0014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14" y="1296144"/>
            <a:ext cx="3847356" cy="5129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D8FF3-5CA9-40D3-B960-65F95620C307}"/>
              </a:ext>
            </a:extLst>
          </p:cNvPr>
          <p:cNvSpPr txBox="1"/>
          <p:nvPr/>
        </p:nvSpPr>
        <p:spPr>
          <a:xfrm>
            <a:off x="2279576" y="432048"/>
            <a:ext cx="6867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РАЗГОВОРЫ О ВАЖНОМ. </a:t>
            </a:r>
            <a:r>
              <a:rPr lang="ru-RU" dirty="0">
                <a:solidFill>
                  <a:srgbClr val="0070C0"/>
                </a:solidFill>
              </a:rPr>
              <a:t>29</a:t>
            </a:r>
            <a:r>
              <a:rPr lang="ru-RU" sz="1800" dirty="0">
                <a:solidFill>
                  <a:srgbClr val="0070C0"/>
                </a:solidFill>
              </a:rPr>
              <a:t>.01. «</a:t>
            </a:r>
            <a:r>
              <a:rPr lang="ru-RU" dirty="0">
                <a:solidFill>
                  <a:srgbClr val="0070C0"/>
                </a:solidFill>
              </a:rPr>
              <a:t>СОЮЗНИКИ РОССИИ</a:t>
            </a:r>
            <a:r>
              <a:rPr lang="ru-RU" sz="1800" dirty="0">
                <a:solidFill>
                  <a:srgbClr val="0070C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295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FD12A7-9E74-4480-81CB-5FC8672BEB59}"/>
              </a:ext>
            </a:extLst>
          </p:cNvPr>
          <p:cNvSpPr txBox="1"/>
          <p:nvPr/>
        </p:nvSpPr>
        <p:spPr>
          <a:xfrm>
            <a:off x="3287688" y="267260"/>
            <a:ext cx="6048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Участие в конкурсах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4C501-4D6E-4A7C-B978-893285931952}"/>
              </a:ext>
            </a:extLst>
          </p:cNvPr>
          <p:cNvSpPr txBox="1"/>
          <p:nvPr/>
        </p:nvSpPr>
        <p:spPr>
          <a:xfrm>
            <a:off x="4871865" y="1340768"/>
            <a:ext cx="6840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Самородова Симона. 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Диплом 1 степени, победитель муниципальной благотворительной акции декоративно-прикладного творчества</a:t>
            </a:r>
          </a:p>
          <a:p>
            <a:r>
              <a:rPr lang="ru-RU" sz="3200" dirty="0">
                <a:solidFill>
                  <a:srgbClr val="0070C0"/>
                </a:solidFill>
              </a:rPr>
              <a:t>«Новогоднее волшебство».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Номинация: «Новогодняя декоративная 3</a:t>
            </a:r>
            <a:r>
              <a:rPr lang="en-US" sz="3200" dirty="0">
                <a:solidFill>
                  <a:srgbClr val="0070C0"/>
                </a:solidFill>
              </a:rPr>
              <a:t>D</a:t>
            </a:r>
            <a:r>
              <a:rPr lang="ru-RU" sz="3200" dirty="0">
                <a:solidFill>
                  <a:srgbClr val="0070C0"/>
                </a:solidFill>
              </a:rPr>
              <a:t> открытка»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1B6CC9-E389-40CA-A28D-7D4DA744A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24744"/>
            <a:ext cx="3960439" cy="52805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10482A-42E5-4C7A-A60B-32E527AA3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36712"/>
            <a:ext cx="4191930" cy="5589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EB89E-0536-4560-B04B-287E675773D8}"/>
              </a:ext>
            </a:extLst>
          </p:cNvPr>
          <p:cNvSpPr txBox="1"/>
          <p:nvPr/>
        </p:nvSpPr>
        <p:spPr>
          <a:xfrm>
            <a:off x="5519936" y="836712"/>
            <a:ext cx="55446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0070C0"/>
                </a:solidFill>
              </a:rPr>
              <a:t>Депутатова</a:t>
            </a:r>
            <a:r>
              <a:rPr lang="ru-RU" sz="3200" dirty="0">
                <a:solidFill>
                  <a:srgbClr val="0070C0"/>
                </a:solidFill>
              </a:rPr>
              <a:t> Аделина 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Диплом 2 степени, призёр муниципальной благотворительной акции декоративно-прикладного творчества</a:t>
            </a:r>
          </a:p>
          <a:p>
            <a:r>
              <a:rPr lang="ru-RU" sz="3200" dirty="0">
                <a:solidFill>
                  <a:srgbClr val="0070C0"/>
                </a:solidFill>
              </a:rPr>
              <a:t>«Новогоднее волшебство».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Номинация: «Символ года. Зелёный дракон»</a:t>
            </a:r>
          </a:p>
        </p:txBody>
      </p:sp>
    </p:spTree>
    <p:extLst>
      <p:ext uri="{BB962C8B-B14F-4D97-AF65-F5344CB8AC3E}">
        <p14:creationId xmlns:p14="http://schemas.microsoft.com/office/powerpoint/2010/main" val="239851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10482A-42E5-4C7A-A60B-32E527AA3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836712"/>
            <a:ext cx="4191930" cy="5589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EB89E-0536-4560-B04B-287E675773D8}"/>
              </a:ext>
            </a:extLst>
          </p:cNvPr>
          <p:cNvSpPr txBox="1"/>
          <p:nvPr/>
        </p:nvSpPr>
        <p:spPr>
          <a:xfrm>
            <a:off x="5519936" y="836712"/>
            <a:ext cx="55446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0070C0"/>
                </a:solidFill>
              </a:rPr>
              <a:t>Депутатова</a:t>
            </a:r>
            <a:r>
              <a:rPr lang="ru-RU" sz="3200" dirty="0">
                <a:solidFill>
                  <a:srgbClr val="0070C0"/>
                </a:solidFill>
              </a:rPr>
              <a:t> Аделина 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Диплом 3 степени, призёр муниципального конкурса детского творчества</a:t>
            </a:r>
          </a:p>
          <a:p>
            <a:r>
              <a:rPr lang="ru-RU" sz="3200" dirty="0">
                <a:solidFill>
                  <a:srgbClr val="0070C0"/>
                </a:solidFill>
              </a:rPr>
              <a:t>«Новый год у ворот».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Номинация: «Декоративная стилизованная ёлочка»</a:t>
            </a:r>
          </a:p>
        </p:txBody>
      </p:sp>
    </p:spTree>
    <p:extLst>
      <p:ext uri="{BB962C8B-B14F-4D97-AF65-F5344CB8AC3E}">
        <p14:creationId xmlns:p14="http://schemas.microsoft.com/office/powerpoint/2010/main" val="318982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402124-9F63-4FDB-85C9-E9A0A608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908720"/>
            <a:ext cx="3790950" cy="2914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3A7A0-4FEC-450A-98D3-9EBBDBDCA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823370"/>
            <a:ext cx="4267200" cy="2619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7BE258-0850-468B-998D-784902E8D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0" y="3429000"/>
            <a:ext cx="3967336" cy="29755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E9859C-8FA3-421B-A3B1-ED5FC774F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84" y="2043033"/>
            <a:ext cx="4058964" cy="3044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2FE32-7198-4696-B817-FD777A7CD833}"/>
              </a:ext>
            </a:extLst>
          </p:cNvPr>
          <p:cNvSpPr txBox="1"/>
          <p:nvPr/>
        </p:nvSpPr>
        <p:spPr>
          <a:xfrm>
            <a:off x="4943873" y="1052736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ЗДРАВСТВУЙ, ЗИМУШКА-ЗИМА</a:t>
            </a:r>
            <a:r>
              <a:rPr lang="ru-RU" sz="3200" dirty="0">
                <a:solidFill>
                  <a:schemeClr val="tx2"/>
                </a:solidFill>
              </a:rPr>
              <a:t>!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4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E6065-CEFB-4C05-A630-90CD39092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634380"/>
            <a:ext cx="4191930" cy="5589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E297F-A636-4AD2-A9C1-199C34CE86B8}"/>
              </a:ext>
            </a:extLst>
          </p:cNvPr>
          <p:cNvSpPr txBox="1"/>
          <p:nvPr/>
        </p:nvSpPr>
        <p:spPr>
          <a:xfrm>
            <a:off x="5303912" y="764704"/>
            <a:ext cx="55446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Шевченко Вероника 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Диплом 2 степени, призёр муниципальной благотворительной акции декоративно-прикладного творчества</a:t>
            </a:r>
          </a:p>
          <a:p>
            <a:r>
              <a:rPr lang="ru-RU" sz="3200" dirty="0">
                <a:solidFill>
                  <a:srgbClr val="0070C0"/>
                </a:solidFill>
              </a:rPr>
              <a:t>«Новогоднее волшебство».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Номинация: «Новогодняя декоративная 3</a:t>
            </a:r>
            <a:r>
              <a:rPr lang="en-US" sz="3200" dirty="0">
                <a:solidFill>
                  <a:srgbClr val="0070C0"/>
                </a:solidFill>
              </a:rPr>
              <a:t>D</a:t>
            </a:r>
            <a:r>
              <a:rPr lang="ru-RU" sz="3200" dirty="0">
                <a:solidFill>
                  <a:srgbClr val="0070C0"/>
                </a:solidFill>
              </a:rPr>
              <a:t> открытка»</a:t>
            </a:r>
          </a:p>
        </p:txBody>
      </p:sp>
    </p:spTree>
    <p:extLst>
      <p:ext uri="{BB962C8B-B14F-4D97-AF65-F5344CB8AC3E}">
        <p14:creationId xmlns:p14="http://schemas.microsoft.com/office/powerpoint/2010/main" val="124317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63F565-9192-4006-BEE6-EADE3545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100" y="1069220"/>
            <a:ext cx="2787775" cy="371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52A5A-0FEF-41CB-B215-94BF2850F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4" y="1916832"/>
            <a:ext cx="3205473" cy="4313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D0B56A-3F74-476E-B7B5-0C0F46F26179}"/>
              </a:ext>
            </a:extLst>
          </p:cNvPr>
          <p:cNvSpPr txBox="1"/>
          <p:nvPr/>
        </p:nvSpPr>
        <p:spPr>
          <a:xfrm>
            <a:off x="1991544" y="47667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РАЗГОВОРЫ О ВАЖНОМ. 05.02. «ДЕНЬ НАУКИ»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FC0B1-76CA-47B0-923E-C235EF1FB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86" y="1124929"/>
            <a:ext cx="2787774" cy="3717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8BCFCB-3D26-49ED-9605-6BEFEC995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22" y="2060848"/>
            <a:ext cx="3205473" cy="442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1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052352-BCFE-4189-8D3F-70964577B814}"/>
              </a:ext>
            </a:extLst>
          </p:cNvPr>
          <p:cNvSpPr txBox="1"/>
          <p:nvPr/>
        </p:nvSpPr>
        <p:spPr>
          <a:xfrm>
            <a:off x="2135560" y="404664"/>
            <a:ext cx="7011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РАЗГОВОРЫ О ВАЖНОМ. 12.02. «ПЕРВООТКРЫВАТЕЛИ»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9B8836-C6DD-4653-97AB-0C153613B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0" y="1609396"/>
            <a:ext cx="2698059" cy="36198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6C4115-BB9A-46DA-8EDB-E03D6523B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34" y="3510216"/>
            <a:ext cx="2122409" cy="2829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BDD7FC-B8BA-4906-9106-9E605733F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61" y="773996"/>
            <a:ext cx="2517745" cy="3356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3870D-A072-40A1-8503-469B432E63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30" y="736867"/>
            <a:ext cx="2754646" cy="36728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B4B5B5-21D2-4E2D-B6FE-EAC17CA1D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167" y="455462"/>
            <a:ext cx="2517744" cy="33569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D186EC-865C-4AD2-909D-096FD5EC61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38" y="3803281"/>
            <a:ext cx="2138876" cy="28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13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603013-731A-44DE-919C-9ED9BAC4C5CD}"/>
              </a:ext>
            </a:extLst>
          </p:cNvPr>
          <p:cNvSpPr txBox="1"/>
          <p:nvPr/>
        </p:nvSpPr>
        <p:spPr>
          <a:xfrm>
            <a:off x="1487488" y="332656"/>
            <a:ext cx="9289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РАЗГОВОРЫ О ВАЖНОМ. 19.02. «</a:t>
            </a:r>
            <a:r>
              <a:rPr lang="ru-RU" dirty="0">
                <a:solidFill>
                  <a:srgbClr val="0070C0"/>
                </a:solidFill>
              </a:rPr>
              <a:t>23 ФЕВРАЛЯ- ДЕНЬ ЗАЩИТНИКА ОТЕЧЕСТВА</a:t>
            </a:r>
            <a:r>
              <a:rPr lang="ru-RU" sz="1800" dirty="0">
                <a:solidFill>
                  <a:srgbClr val="0070C0"/>
                </a:solidFill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7BE191-01BF-4BEF-87DC-424EF0A6E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7" y="1660808"/>
            <a:ext cx="3672408" cy="48965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F2C9D4-3635-4895-93BA-2C4612AA9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89" y="864096"/>
            <a:ext cx="3132348" cy="4176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605604-AD1C-411E-9B0C-80458457A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47" y="881078"/>
            <a:ext cx="3672409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7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B2D15-245F-44A4-9C97-2903005DD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96752"/>
            <a:ext cx="3744416" cy="5400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7B64F-42DF-488D-99D4-A19DBBE8E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79" y="404664"/>
            <a:ext cx="2906806" cy="38757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31760C-0EC6-4BFA-BE51-6F684E901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48" y="548680"/>
            <a:ext cx="405045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002A4-A0A7-4843-B905-DB288F72F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27" y="1121938"/>
            <a:ext cx="3803940" cy="5331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5A024-FC2D-47D2-865A-7BA9A1808A1B}"/>
              </a:ext>
            </a:extLst>
          </p:cNvPr>
          <p:cNvSpPr txBox="1"/>
          <p:nvPr/>
        </p:nvSpPr>
        <p:spPr>
          <a:xfrm>
            <a:off x="6095999" y="1196752"/>
            <a:ext cx="49685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solidFill>
                  <a:srgbClr val="0070C0"/>
                </a:solidFill>
              </a:rPr>
              <a:t>Депутатова</a:t>
            </a:r>
            <a:r>
              <a:rPr lang="ru-RU" sz="3200" dirty="0">
                <a:solidFill>
                  <a:srgbClr val="0070C0"/>
                </a:solidFill>
              </a:rPr>
              <a:t> Аделина</a:t>
            </a:r>
          </a:p>
          <a:p>
            <a:r>
              <a:rPr lang="ru-RU" sz="3200" dirty="0">
                <a:solidFill>
                  <a:srgbClr val="0070C0"/>
                </a:solidFill>
              </a:rPr>
              <a:t>Победитель </a:t>
            </a:r>
            <a:r>
              <a:rPr lang="en-US" sz="3200" dirty="0">
                <a:solidFill>
                  <a:srgbClr val="0070C0"/>
                </a:solidFill>
              </a:rPr>
              <a:t>IX</a:t>
            </a:r>
            <a:r>
              <a:rPr lang="ru-RU" sz="3200" dirty="0">
                <a:solidFill>
                  <a:srgbClr val="0070C0"/>
                </a:solidFill>
              </a:rPr>
              <a:t> Всероссийского конкурса детского и юношеского творчества </a:t>
            </a:r>
          </a:p>
          <a:p>
            <a:r>
              <a:rPr lang="ru-RU" sz="3200" dirty="0">
                <a:solidFill>
                  <a:srgbClr val="0070C0"/>
                </a:solidFill>
              </a:rPr>
              <a:t>«Базовые национальные ценности» Приказ от 11.01.2024, №7</a:t>
            </a:r>
          </a:p>
        </p:txBody>
      </p:sp>
    </p:spTree>
    <p:extLst>
      <p:ext uri="{BB962C8B-B14F-4D97-AF65-F5344CB8AC3E}">
        <p14:creationId xmlns:p14="http://schemas.microsoft.com/office/powerpoint/2010/main" val="318234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4413C1-D5FB-46B5-8A4F-6A005A086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620688"/>
            <a:ext cx="8928992" cy="59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80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CBF0D0-1CC1-4E01-8B7D-0B206A8FF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530980"/>
            <a:ext cx="4536504" cy="60486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5F2FF1-B90D-44FF-B422-FBBCA4AE0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73" y="530980"/>
            <a:ext cx="4536505" cy="60486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B51EFE-42F7-4926-9D38-DF2C04294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435725"/>
            <a:ext cx="3870429" cy="51605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79CBE-B912-4999-ABA3-E918D7E3F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86" y="1435726"/>
            <a:ext cx="3870428" cy="5017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4AAB7-658A-41AB-BC69-3320D73929FB}"/>
              </a:ext>
            </a:extLst>
          </p:cNvPr>
          <p:cNvSpPr txBox="1"/>
          <p:nvPr/>
        </p:nvSpPr>
        <p:spPr>
          <a:xfrm>
            <a:off x="2135560" y="404664"/>
            <a:ext cx="9217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НЕДЕЛЯ ЛИТЕРАТУРНОГО ЧТЕНИЯ. НАГРАЖДЕНИЕ.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A9783-4A87-4E0E-9F32-330EDAA5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>
                <a:solidFill>
                  <a:schemeClr val="tx2"/>
                </a:solidFill>
              </a:rPr>
              <a:t>Награждение участников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7ECE2B-8BCF-4A25-A5B5-204AB4465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17" y="2636912"/>
            <a:ext cx="457200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F3B4DE-22CC-42E2-B524-1841FAE18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0" y="2204864"/>
            <a:ext cx="3219822" cy="42930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3BB8C9-A53B-48CA-A26C-4F3DE1180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42" y="1763688"/>
            <a:ext cx="3496698" cy="4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3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BA4ABD-C9D3-4B9B-8E48-108A28016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20688"/>
            <a:ext cx="5486400" cy="4114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56B01D-CE5A-4C4F-A088-5E018EE9D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62" y="476672"/>
            <a:ext cx="5486400" cy="4114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AC458F-26AB-47CD-AE08-F92475C73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95" y="4077072"/>
            <a:ext cx="3247256" cy="24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35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7E53E-4C42-46C2-8E35-C9E0435C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2FDD9-B652-46F0-B1A6-E479138B0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36" y="604062"/>
            <a:ext cx="3849730" cy="5298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723372-A091-485A-B229-CAED59E7A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833905"/>
            <a:ext cx="3559762" cy="47463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2235F-C745-439F-B5EA-1BC7F28C8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19" y="836712"/>
            <a:ext cx="347066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2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318140-3968-4262-ADAF-5210A413DC31}"/>
              </a:ext>
            </a:extLst>
          </p:cNvPr>
          <p:cNvSpPr txBox="1"/>
          <p:nvPr/>
        </p:nvSpPr>
        <p:spPr>
          <a:xfrm>
            <a:off x="3215680" y="404664"/>
            <a:ext cx="6790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«Подарки мамам к 8 Марта»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460FA7-A7D5-42D9-AF37-F06D77418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968514"/>
            <a:ext cx="3419683" cy="45487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47F5CC-DFA4-4D13-B6EF-B870A33AB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999032"/>
            <a:ext cx="3075806" cy="42301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EE8F87-C70E-4045-B24F-BDBBBA5DAD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31" y="1186897"/>
            <a:ext cx="3075806" cy="413287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6521A3-7950-48C0-88A6-6ECECA6B9284}"/>
              </a:ext>
            </a:extLst>
          </p:cNvPr>
          <p:cNvSpPr txBox="1"/>
          <p:nvPr/>
        </p:nvSpPr>
        <p:spPr>
          <a:xfrm>
            <a:off x="2567608" y="446577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Симферополь – мой родной город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1301D-0DCA-4E9E-9CC9-48363313D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3" y="1484784"/>
            <a:ext cx="3854129" cy="2890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7913B3-7460-4EDF-BB82-D9E3D069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20" y="1124744"/>
            <a:ext cx="2167948" cy="28905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D75D3A-3F9C-4D29-9EE3-2CD82E36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124744"/>
            <a:ext cx="2746648" cy="36621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119D2C-7DBC-4367-A9BE-0B899499E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18" y="1202425"/>
            <a:ext cx="2098576" cy="27352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FB85DB-59FA-4ACD-A319-57DB57C32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84" y="3650658"/>
            <a:ext cx="2234834" cy="27607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8EAABF-4137-492F-BCB9-44DB3C725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" y="4468773"/>
            <a:ext cx="4260679" cy="19948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A8ACB4-C9AA-499E-BE2C-C2D4EF8741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66" y="3979885"/>
            <a:ext cx="2173654" cy="24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82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30229" y="-575036"/>
            <a:ext cx="11783955" cy="15269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ТБ на каникулах: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625BC-5475-417E-BFBE-52F035AA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77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68D446-117D-4391-A10C-07A6C753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7" y="-131642"/>
            <a:ext cx="1526959" cy="1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27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CE1EC5C-1281-6448-B940-85AE73999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488926"/>
            <a:ext cx="12889432" cy="73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2BC4C-739F-C4F6-09C4-F513D6049701}"/>
              </a:ext>
            </a:extLst>
          </p:cNvPr>
          <p:cNvSpPr txBox="1"/>
          <p:nvPr/>
        </p:nvSpPr>
        <p:spPr>
          <a:xfrm>
            <a:off x="1703512" y="476672"/>
            <a:ext cx="11161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гимназии:</a:t>
            </a:r>
          </a:p>
          <a:p>
            <a:pPr algn="ctr"/>
            <a:endParaRPr lang="x-none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четверть – с 01.04.2024 г. по 24.05.2024 г.</a:t>
            </a: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КАНИКУЛЫ:</a:t>
            </a:r>
          </a:p>
          <a:p>
            <a:pPr algn="ctr"/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25.03.2024 г. -31.03.2024 г.</a:t>
            </a:r>
          </a:p>
          <a:p>
            <a:pPr algn="ctr"/>
            <a:endParaRPr lang="ru-RU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01.04.2024 </a:t>
            </a:r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 школу!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x-none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68FC7-0F50-4FF1-8B53-16F21A84E1CF}"/>
              </a:ext>
            </a:extLst>
          </p:cNvPr>
          <p:cNvSpPr txBox="1"/>
          <p:nvPr/>
        </p:nvSpPr>
        <p:spPr>
          <a:xfrm>
            <a:off x="7608168" y="692697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>
              <a:solidFill>
                <a:srgbClr val="002060"/>
              </a:solidFill>
            </a:endParaRPr>
          </a:p>
          <a:p>
            <a:pPr algn="ctr"/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F1F0A-E1E2-449E-9AA0-406882A26A61}"/>
              </a:ext>
            </a:extLst>
          </p:cNvPr>
          <p:cNvSpPr txBox="1"/>
          <p:nvPr/>
        </p:nvSpPr>
        <p:spPr>
          <a:xfrm>
            <a:off x="6240016" y="33265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Классные часы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13FD7E-8B35-4C1A-8612-5E023EEFE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86599"/>
            <a:ext cx="5244075" cy="39330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0EDE51-E0A2-42AC-A9FF-66C012EE0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040542"/>
            <a:ext cx="4314833" cy="57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94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15D2BE-2227-4B62-A5DD-2DB09E8C9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32656"/>
            <a:ext cx="3651870" cy="4869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7F283-D6AF-4465-B074-01419B939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2" y="720080"/>
            <a:ext cx="3699010" cy="4869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265CD6-384B-4BDA-B7B5-763AB1FF3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54" y="1412776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3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7F273F-C36B-43BB-AF04-4A42E2FBA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190223"/>
            <a:ext cx="3876771" cy="5169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AE867A-CBC1-4DCA-A5F3-A84699981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225461"/>
            <a:ext cx="612068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B866E1-3CE2-4B8F-B857-5B4889123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880826"/>
            <a:ext cx="3240360" cy="42844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683070-800F-4F08-BA09-8545D5903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2" y="1268759"/>
            <a:ext cx="3921900" cy="522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0D2588-9035-4E9E-B480-7A55DBFBA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880827"/>
            <a:ext cx="3384376" cy="4428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0B33B-4625-4301-AF8D-4748BAD827E3}"/>
              </a:ext>
            </a:extLst>
          </p:cNvPr>
          <p:cNvSpPr txBox="1"/>
          <p:nvPr/>
        </p:nvSpPr>
        <p:spPr>
          <a:xfrm>
            <a:off x="4414082" y="692696"/>
            <a:ext cx="737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20 ЯНВАРЯ- ДЕНЬ РЕСПУБЛИКИ КРЫМ</a:t>
            </a:r>
          </a:p>
        </p:txBody>
      </p:sp>
    </p:spTree>
    <p:extLst>
      <p:ext uri="{BB962C8B-B14F-4D97-AF65-F5344CB8AC3E}">
        <p14:creationId xmlns:p14="http://schemas.microsoft.com/office/powerpoint/2010/main" val="2381828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538E9A-5F7B-4417-8886-0A69ADAFD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2656"/>
            <a:ext cx="3003798" cy="40050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F45FF-C1D5-4F3E-BC04-16ADD98AD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92" y="320763"/>
            <a:ext cx="3010429" cy="40139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671FD3-1AB9-4266-B1A5-9463E8D51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86" y="3541437"/>
            <a:ext cx="2139702" cy="2852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9278CA-FA67-4075-835B-3186D2B0B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06" y="332656"/>
            <a:ext cx="257175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652D0F-8730-43D7-A916-38240EFA0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80468"/>
            <a:ext cx="3010429" cy="40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382AA-A742-4D9C-8314-D6B75F1BD579}"/>
              </a:ext>
            </a:extLst>
          </p:cNvPr>
          <p:cNvSpPr txBox="1"/>
          <p:nvPr/>
        </p:nvSpPr>
        <p:spPr>
          <a:xfrm>
            <a:off x="2351584" y="69269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</a:rPr>
              <a:t>Блокада Ленинграда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3604C0-7361-4567-8B83-9FE0BBB01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425199"/>
            <a:ext cx="3744417" cy="4962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468B89-4C2F-4B4B-88F9-A3955BE57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76672"/>
            <a:ext cx="4093064" cy="58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8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3" id="{F7D1BDAD-D03F-4946-ACDA-89C855BFE495}" vid="{B82017F7-5A53-4E1C-956B-BC94B5658CA2}"/>
    </a:ext>
  </a:extLst>
</a:theme>
</file>

<file path=ppt/theme/theme2.xml><?xml version="1.0" encoding="utf-8"?>
<a:theme xmlns:a="http://schemas.openxmlformats.org/drawingml/2006/main" name="1_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3" id="{F7D1BDAD-D03F-4946-ACDA-89C855BFE495}" vid="{B82017F7-5A53-4E1C-956B-BC94B5658CA2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257</Words>
  <Application>Microsoft Office PowerPoint</Application>
  <PresentationFormat>Широкоэкранный</PresentationFormat>
  <Paragraphs>45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Тема3</vt:lpstr>
      <vt:lpstr>1_Тема3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Награждение участников</vt:lpstr>
      <vt:lpstr>Презентация PowerPoint</vt:lpstr>
      <vt:lpstr>Презентация PowerPoint</vt:lpstr>
      <vt:lpstr>Презентация PowerPoint</vt:lpstr>
      <vt:lpstr>ТБ на каникулах: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AsusHome</cp:lastModifiedBy>
  <cp:revision>79</cp:revision>
  <dcterms:created xsi:type="dcterms:W3CDTF">2011-10-14T16:37:55Z</dcterms:created>
  <dcterms:modified xsi:type="dcterms:W3CDTF">2024-03-26T17:36:30Z</dcterms:modified>
</cp:coreProperties>
</file>