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63" r:id="rId1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9900"/>
    <a:srgbClr val="FFCC00"/>
    <a:srgbClr val="FF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3B5C1-3174-4F29-A3DE-5E350DEC27C9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51520" y="188640"/>
            <a:ext cx="8640960" cy="6480720"/>
          </a:xfrm>
          <a:prstGeom prst="roundRect">
            <a:avLst/>
          </a:prstGeom>
          <a:solidFill>
            <a:srgbClr val="CC9900">
              <a:alpha val="0"/>
            </a:srgb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8247860" cy="3672408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ru-RU" sz="53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</a:rPr>
              <a:t>МЕРЫ ПРЕДОСТОРОЖНОСТИ И ПРАВИЛА ПОВЕДЕНИЯ НА ЛЬДУ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/>
            </a:r>
            <a:b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</a:br>
            <a:endParaRPr lang="ru-RU" b="1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лед\3.jpg"/>
          <p:cNvPicPr>
            <a:picLocks noGrp="1"/>
          </p:cNvPicPr>
          <p:nvPr>
            <p:ph idx="1"/>
          </p:nvPr>
        </p:nvPicPr>
        <p:blipFill>
          <a:blip r:embed="rId2"/>
          <a:srcRect l="6077" t="38691" r="50527" b="360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лед\3.jpg"/>
          <p:cNvPicPr>
            <a:picLocks noGrp="1"/>
          </p:cNvPicPr>
          <p:nvPr>
            <p:ph idx="1"/>
          </p:nvPr>
        </p:nvPicPr>
        <p:blipFill>
          <a:blip r:embed="rId2"/>
          <a:srcRect l="50563" t="38691" r="5720" b="360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лед\3.jpg"/>
          <p:cNvPicPr>
            <a:picLocks noGrp="1"/>
          </p:cNvPicPr>
          <p:nvPr>
            <p:ph idx="1"/>
          </p:nvPr>
        </p:nvPicPr>
        <p:blipFill>
          <a:blip r:embed="rId2"/>
          <a:srcRect l="6077" t="63523" r="50637" b="85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G:\лед\3.jpg"/>
          <p:cNvPicPr>
            <a:picLocks noGrp="1"/>
          </p:cNvPicPr>
          <p:nvPr>
            <p:ph idx="1"/>
          </p:nvPr>
        </p:nvPicPr>
        <p:blipFill>
          <a:blip r:embed="rId2"/>
          <a:srcRect l="50999" t="63523" r="6129" b="85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>
            <a:alpha val="3215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714620"/>
            <a:ext cx="2570823" cy="212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395536" y="260648"/>
            <a:ext cx="8352928" cy="6264696"/>
          </a:xfrm>
          <a:prstGeom prst="roundRect">
            <a:avLst/>
          </a:prstGeom>
          <a:solidFill>
            <a:srgbClr val="CC9900">
              <a:alpha val="0"/>
            </a:srgb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101 или 112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67544" y="1196752"/>
            <a:ext cx="8208912" cy="1296144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МЫ ПЕРВЫМИ ПРИДЕМ ВАМ НА ПОМОЩЬ!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1259632" y="2924944"/>
            <a:ext cx="3883872" cy="1656184"/>
          </a:xfrm>
          <a:prstGeom prst="rightArrowCallout">
            <a:avLst>
              <a:gd name="adj1" fmla="val 28704"/>
              <a:gd name="adj2" fmla="val 50000"/>
              <a:gd name="adj3" fmla="val 17733"/>
              <a:gd name="adj4" fmla="val 86787"/>
            </a:avLst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</a:rPr>
              <a:t>ЕДИНАЯ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</a:rPr>
              <a:t>СЛУЖБА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</a:rPr>
              <a:t>СПАСЕНИЯ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 Black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83568" y="5157192"/>
            <a:ext cx="7704856" cy="936104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</a:rPr>
              <a:t>ГИМС МЧС России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ПРЕДУПРЕЖДАЕТ: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                               пренебрежение Правилами охраны жизни людей на водных объектах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ОПАСНО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 для Вашей жизни!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9256" y="2786058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01 или 112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MCHS-1"/>
          <p:cNvPicPr>
            <a:picLocks noChangeAspect="1" noChangeArrowheads="1"/>
          </p:cNvPicPr>
          <p:nvPr/>
        </p:nvPicPr>
        <p:blipFill>
          <a:blip r:embed="rId2" cstate="print"/>
          <a:srcRect l="50748" t="64902" r="6747" b="10434"/>
          <a:stretch>
            <a:fillRect/>
          </a:stretch>
        </p:blipFill>
        <p:spPr bwMode="auto">
          <a:xfrm>
            <a:off x="0" y="-1"/>
            <a:ext cx="9144000" cy="683581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MCHS-1"/>
          <p:cNvPicPr>
            <a:picLocks noChangeAspect="1" noChangeArrowheads="1"/>
          </p:cNvPicPr>
          <p:nvPr/>
        </p:nvPicPr>
        <p:blipFill>
          <a:blip r:embed="rId2" cstate="print"/>
          <a:srcRect l="6107" t="13577" r="50546" b="60916"/>
          <a:stretch>
            <a:fillRect/>
          </a:stretch>
        </p:blipFill>
        <p:spPr bwMode="auto">
          <a:xfrm>
            <a:off x="0" y="0"/>
            <a:ext cx="9144000" cy="68310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MCHS-1"/>
          <p:cNvPicPr>
            <a:picLocks noChangeAspect="1" noChangeArrowheads="1"/>
          </p:cNvPicPr>
          <p:nvPr/>
        </p:nvPicPr>
        <p:blipFill>
          <a:blip r:embed="rId2" cstate="print"/>
          <a:srcRect l="50748" t="13661" r="6184" b="62219"/>
          <a:stretch>
            <a:fillRect/>
          </a:stretch>
        </p:blipFill>
        <p:spPr bwMode="auto">
          <a:xfrm>
            <a:off x="0" y="0"/>
            <a:ext cx="9144000" cy="684869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MCHS-1"/>
          <p:cNvPicPr>
            <a:picLocks noChangeAspect="1" noChangeArrowheads="1"/>
          </p:cNvPicPr>
          <p:nvPr/>
        </p:nvPicPr>
        <p:blipFill>
          <a:blip r:embed="rId2" cstate="print"/>
          <a:srcRect l="5989" t="65182" r="50742" b="7309"/>
          <a:stretch>
            <a:fillRect/>
          </a:stretch>
        </p:blipFill>
        <p:spPr bwMode="auto">
          <a:xfrm>
            <a:off x="0" y="0"/>
            <a:ext cx="9144000" cy="688531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MCHS-1"/>
          <p:cNvPicPr>
            <a:picLocks noChangeAspect="1" noChangeArrowheads="1"/>
          </p:cNvPicPr>
          <p:nvPr/>
        </p:nvPicPr>
        <p:blipFill>
          <a:blip r:embed="rId2" cstate="print"/>
          <a:srcRect l="50143" t="39230" r="5991" b="36679"/>
          <a:stretch>
            <a:fillRect/>
          </a:stretch>
        </p:blipFill>
        <p:spPr bwMode="auto">
          <a:xfrm>
            <a:off x="0" y="0"/>
            <a:ext cx="9144000" cy="68405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MCHS-1"/>
          <p:cNvPicPr>
            <a:picLocks noChangeAspect="1" noChangeArrowheads="1"/>
          </p:cNvPicPr>
          <p:nvPr/>
        </p:nvPicPr>
        <p:blipFill>
          <a:blip r:embed="rId2" cstate="print"/>
          <a:srcRect l="6125" t="39413" r="50705" b="36732"/>
          <a:stretch>
            <a:fillRect/>
          </a:stretch>
        </p:blipFill>
        <p:spPr bwMode="auto">
          <a:xfrm>
            <a:off x="0" y="0"/>
            <a:ext cx="9144000" cy="681599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лед\3.jpg"/>
          <p:cNvPicPr>
            <a:picLocks noGrp="1"/>
          </p:cNvPicPr>
          <p:nvPr>
            <p:ph idx="1"/>
          </p:nvPr>
        </p:nvPicPr>
        <p:blipFill>
          <a:blip r:embed="rId2"/>
          <a:srcRect l="7031" t="12993" r="51616" b="609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лед\3.jpg"/>
          <p:cNvPicPr>
            <a:picLocks noGrp="1"/>
          </p:cNvPicPr>
          <p:nvPr>
            <p:ph idx="1"/>
          </p:nvPr>
        </p:nvPicPr>
        <p:blipFill>
          <a:blip r:embed="rId2"/>
          <a:srcRect l="50378" t="12993" r="5862" b="609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34</Words>
  <Application>Microsoft Office PowerPoint</Application>
  <PresentationFormat>Экран (4:3)</PresentationFormat>
  <Paragraphs>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МЕРЫ ПРЕДОСТОРОЖНОСТИ И ПРАВИЛА ПОВЕДЕНИЯ НА ЛЬДУ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101 или 112</vt:lpstr>
    </vt:vector>
  </TitlesOfParts>
  <Company>МОУ СОШ с.Никольское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server</dc:creator>
  <cp:lastModifiedBy>Андрей</cp:lastModifiedBy>
  <cp:revision>9</cp:revision>
  <dcterms:created xsi:type="dcterms:W3CDTF">2012-12-10T12:20:22Z</dcterms:created>
  <dcterms:modified xsi:type="dcterms:W3CDTF">2016-03-28T06:39:59Z</dcterms:modified>
</cp:coreProperties>
</file>