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78" r:id="rId3"/>
    <p:sldId id="276" r:id="rId4"/>
    <p:sldId id="273" r:id="rId5"/>
    <p:sldId id="268" r:id="rId6"/>
    <p:sldId id="272" r:id="rId7"/>
    <p:sldId id="277" r:id="rId8"/>
    <p:sldId id="267" r:id="rId9"/>
    <p:sldId id="258" r:id="rId10"/>
    <p:sldId id="259" r:id="rId11"/>
    <p:sldId id="262" r:id="rId12"/>
    <p:sldId id="263" r:id="rId13"/>
    <p:sldId id="261" r:id="rId14"/>
    <p:sldId id="260" r:id="rId15"/>
    <p:sldId id="265" r:id="rId16"/>
    <p:sldId id="275" r:id="rId17"/>
    <p:sldId id="274" r:id="rId18"/>
  </p:sldIdLst>
  <p:sldSz cx="12192000" cy="685800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082"/>
    <a:srgbClr val="9C7F46"/>
    <a:srgbClr val="FFFFCC"/>
    <a:srgbClr val="393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B6647-41AD-4310-AF0D-95B80E71138B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A2C51-32BA-4E18-A98D-474CB418B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45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7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9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4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2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9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77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6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9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7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7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4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08459" y="5962607"/>
            <a:ext cx="519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T Somic" pitchFamily="50" charset="-52"/>
              </a:rPr>
              <a:t>https://</a:t>
            </a:r>
            <a:r>
              <a:rPr lang="ru-RU" dirty="0" err="1">
                <a:latin typeface="NT Somic" pitchFamily="50" charset="-52"/>
              </a:rPr>
              <a:t>книгипамяти.рф</a:t>
            </a:r>
            <a:r>
              <a:rPr lang="ru-RU" dirty="0">
                <a:latin typeface="NT Somic" pitchFamily="50" charset="-52"/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F4C84-4B68-4438-8ECD-0DB1B555CF9F}"/>
              </a:ext>
            </a:extLst>
          </p:cNvPr>
          <p:cNvSpPr txBox="1"/>
          <p:nvPr/>
        </p:nvSpPr>
        <p:spPr>
          <a:xfrm>
            <a:off x="5318125" y="5095875"/>
            <a:ext cx="1555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highlight>
                  <a:srgbClr val="FFFF00"/>
                </a:highlight>
              </a:rPr>
              <a:t>Симферополь</a:t>
            </a:r>
          </a:p>
        </p:txBody>
      </p:sp>
    </p:spTree>
    <p:extLst>
      <p:ext uri="{BB962C8B-B14F-4D97-AF65-F5344CB8AC3E}">
        <p14:creationId xmlns:p14="http://schemas.microsoft.com/office/powerpoint/2010/main" val="160725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00457" cy="37544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учебным процессом в школе большое внимание уделялось коммунистическому воспитанию. Активно действовала пионерская комсомольская организации. Комсомольской организацией, которая с каждым годом становилась все более многочисленной, руководила заведующая школой коммунист Золотарева Агния Митрофановна</a:t>
            </a:r>
          </a:p>
        </p:txBody>
      </p:sp>
    </p:spTree>
    <p:extLst>
      <p:ext uri="{BB962C8B-B14F-4D97-AF65-F5344CB8AC3E}">
        <p14:creationId xmlns:p14="http://schemas.microsoft.com/office/powerpoint/2010/main" val="307217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0448" y="4059936"/>
            <a:ext cx="5500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Усова Надежда Семеновна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1923 - 1957 гг.</a:t>
            </a:r>
            <a:endParaRPr lang="ru-RU" sz="2800" dirty="0">
              <a:solidFill>
                <a:srgbClr val="3938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316BA1A0-0263-43E5-87C7-2202D4646A1F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61" y="921516"/>
            <a:ext cx="3496236" cy="501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8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92330"/>
            <a:ext cx="9144000" cy="42334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Усова Надежда Семеновна, работала в нашей школе преподавателем русского языка и литературы с 1923 по 1957гг. В годы Великой Отечественной войны она станет активной участницей антифашистского подполья, спасет немало жизней своих учеников, устраивая их на работу и, тем самым, спасая от угона в Германию и отводя подозрения в сотрудничестве с партизанами.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3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8824" y="4263887"/>
            <a:ext cx="5500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Младенов Герасим Федорович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и начальных классов в 1923 – 1937 гг.</a:t>
            </a:r>
            <a:endParaRPr lang="ru-RU" sz="2800" dirty="0">
              <a:solidFill>
                <a:srgbClr val="3938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619C6A36-591E-456D-B81F-7F3B93F83125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07" y="767842"/>
            <a:ext cx="3541021" cy="54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55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480994"/>
            <a:ext cx="9144000" cy="42708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 Федорович, до переезда в Симферополь жил и работал в г. Каховка Херсонской обл. Там до революции 1917г. он был учителем Каховского министерского училища. В период с 1911 по 1922гг.занимался преподавательской деятельностью. С 1923 по 1937гг. работал преподавателем в нашей школе.</a:t>
            </a:r>
          </a:p>
        </p:txBody>
      </p:sp>
    </p:spTree>
    <p:extLst>
      <p:ext uri="{BB962C8B-B14F-4D97-AF65-F5344CB8AC3E}">
        <p14:creationId xmlns:p14="http://schemas.microsoft.com/office/powerpoint/2010/main" val="4227359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2732" y="4132824"/>
            <a:ext cx="62024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 Иннокентий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Африканович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музыки в 1923 - 1937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DAFF9A53-06FF-4DC3-A2C7-A475632975FB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847769"/>
            <a:ext cx="3526971" cy="50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57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326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 Иннокентий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Африканович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революции закончил Санкт-Петербургскую духовную академию. В нашей школе работал учителем музыки с 1923 по 1937 гг.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80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485" y="393087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3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Остапенко Александра Николаевна</a:t>
            </a:r>
            <a:br>
              <a:rPr lang="ru-RU" sz="3600" dirty="0"/>
            </a:br>
            <a:br>
              <a:rPr lang="ru-RU" sz="3600" dirty="0"/>
            </a:br>
            <a:r>
              <a:rPr lang="ru-RU" sz="3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младших классов Симферопольской школы №98. Активный член подпольной группы.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Собирала разведывательные данные для штаба партизан, размножала и распространяла подпольную литературу, собирала медикаменты, скрывала у себя на квартире подпольщиков и партизан, оказывала помощь нашим военнопленным. Ее квартира была явочной для подпольщиков.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6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5771" y="2464527"/>
            <a:ext cx="9100457" cy="3344090"/>
          </a:xfrm>
        </p:spPr>
        <p:txBody>
          <a:bodyPr anchor="b">
            <a:normAutofit/>
          </a:bodyPr>
          <a:lstStyle/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книги памяти МБОУ </a:t>
            </a:r>
            <a:b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«СОШ №35 им. Е. Ф. Дерюгиной»</a:t>
            </a:r>
            <a:b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9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2BA825-2A13-49B5-9669-967ED6F955EE}"/>
              </a:ext>
            </a:extLst>
          </p:cNvPr>
          <p:cNvSpPr txBox="1"/>
          <p:nvPr/>
        </p:nvSpPr>
        <p:spPr>
          <a:xfrm>
            <a:off x="5021383" y="470070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Дерюгина Евгения Филипповна </a:t>
            </a:r>
          </a:p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1923 - 1944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7C6C520C-C096-4C6B-859F-75BC8E19AE08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34" y="859217"/>
            <a:ext cx="3617479" cy="50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6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в Симферополе. После окончания железнодорожной средней школы №98 поступила в Севастопольский судостроительный техникум.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началом войны окончила месячные курсы медсестер и ушла на фронт. Боевое крещение приняла под Одессой.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Награждена орденом Красной Звезды и медалями «За отвагу», «За оборону Севастополя». «За оборону Одессы». Посмертно была удостоена ордена Отечественной войны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</a:p>
        </p:txBody>
      </p:sp>
    </p:spTree>
    <p:extLst>
      <p:ext uri="{BB962C8B-B14F-4D97-AF65-F5344CB8AC3E}">
        <p14:creationId xmlns:p14="http://schemas.microsoft.com/office/powerpoint/2010/main" val="143957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0448" y="5137154"/>
            <a:ext cx="281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93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21.05.18-19.12.76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206A5FBE-C5F9-47F1-A376-0FAD6D7615EC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914401"/>
            <a:ext cx="3825848" cy="5280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2BA825-2A13-49B5-9669-967ED6F955EE}"/>
              </a:ext>
            </a:extLst>
          </p:cNvPr>
          <p:cNvSpPr txBox="1"/>
          <p:nvPr/>
        </p:nvSpPr>
        <p:spPr>
          <a:xfrm>
            <a:off x="5274729" y="455317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Луцкий Владимир Александрович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5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122362"/>
            <a:ext cx="9223513" cy="362191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Александрович попал на фронт летом 1942 г. И получил свою первую победу будучи ведомым командира 434-го истребительного авиационного полка майора И. И. Клещева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орденами: Ленина, Красного Знамени(четырежды), Отечественной войны 1-й степени , Красной Звезды(дважды); медалями.</a:t>
            </a:r>
          </a:p>
        </p:txBody>
      </p:sp>
    </p:spTree>
    <p:extLst>
      <p:ext uri="{BB962C8B-B14F-4D97-AF65-F5344CB8AC3E}">
        <p14:creationId xmlns:p14="http://schemas.microsoft.com/office/powerpoint/2010/main" val="126917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2BA825-2A13-49B5-9669-967ED6F955EE}"/>
              </a:ext>
            </a:extLst>
          </p:cNvPr>
          <p:cNvSpPr txBox="1"/>
          <p:nvPr/>
        </p:nvSpPr>
        <p:spPr>
          <a:xfrm>
            <a:off x="5088835" y="4576743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Волошинов Иван Михайлович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1876 - 1944</a:t>
            </a: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0F9DC566-7690-446D-9A8B-843C4BE4E084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01" y="839651"/>
            <a:ext cx="3550024" cy="51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53881"/>
            <a:ext cx="9144000" cy="39068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Гражданской войны становится подпольщиком, помогая большевикам. С 1933 г. Работает учителем географии в симферопольской железнодорожной средней школе №98. Здесь же его назначают завучем. После захвата города немцами. Он вместе с женой становится активным участником партизанского подполья.</a:t>
            </a:r>
          </a:p>
        </p:txBody>
      </p:sp>
    </p:spTree>
    <p:extLst>
      <p:ext uri="{BB962C8B-B14F-4D97-AF65-F5344CB8AC3E}">
        <p14:creationId xmlns:p14="http://schemas.microsoft.com/office/powerpoint/2010/main" val="408976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1532" y="4153821"/>
            <a:ext cx="4615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Золотарева Агния Митрофановна.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школы, учитель истории с 1923 по 1930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2800" dirty="0">
              <a:solidFill>
                <a:srgbClr val="3938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C10271-5A29-4A10-9895-8B6E0AAF3E14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15" y="888297"/>
            <a:ext cx="3483927" cy="508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6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484</Words>
  <Application>Microsoft Office PowerPoint</Application>
  <PresentationFormat>Широкоэкранный</PresentationFormat>
  <Paragraphs>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NT Somic</vt:lpstr>
      <vt:lpstr>Times New Roman</vt:lpstr>
      <vt:lpstr>Тема Office</vt:lpstr>
      <vt:lpstr>Презентация PowerPoint</vt:lpstr>
      <vt:lpstr>Семейные книги памяти МБОУ  «СОШ №35 им. Е. Ф. Дерюгиной»    </vt:lpstr>
      <vt:lpstr>Презентация PowerPoint</vt:lpstr>
      <vt:lpstr>Родилась в Симферополе. После окончания железнодорожной средней школы №98 поступила в Севастопольский судостроительный техникум.</vt:lpstr>
      <vt:lpstr>Презентация PowerPoint</vt:lpstr>
      <vt:lpstr>Владимир Александрович попал на фронт летом 1942 г. И получил свою первую победу будучи ведомым командира 434-го истребительного авиационного полка майора И. И. Клещева Награжден орденами: Ленина, Красного Знамени(четырежды), Отечественной войны 1-й степени , Красной Звезды(дважды); медалями.</vt:lpstr>
      <vt:lpstr>Презентация PowerPoint</vt:lpstr>
      <vt:lpstr>В годы Гражданской войны становится подпольщиком, помогая большевикам. С 1933 г. Работает учителем географии в симферопольской железнодорожной средней школе №98. Здесь же его назначают завучем. После захвата города немцами. Он вместе с женой становится активным участником партизанского подполья.</vt:lpstr>
      <vt:lpstr>Презентация PowerPoint</vt:lpstr>
      <vt:lpstr>Наряду с учебным процессом в школе большое внимание уделялось коммунистическому воспитанию. Активно действовала пионерская комсомольская организации. Комсомольской организацией, которая с каждым годом становилась все более многочисленной, руководила заведующая школой коммунист Золотарева Агния Митрофановна</vt:lpstr>
      <vt:lpstr>Презентация PowerPoint</vt:lpstr>
      <vt:lpstr>Усова Надежда Семеновна, работала в нашей школе преподавателем русского языка и литературы с 1923 по 1957гг. В годы Великой Отечественной войны она станет активной участницей антифашистского подполья, спасет немало жизней своих учеников, устраивая их на работу и, тем самым, спасая от угона в Германию и отводя подозрения в сотрудничестве с партизанами.  </vt:lpstr>
      <vt:lpstr>Презентация PowerPoint</vt:lpstr>
      <vt:lpstr>Герасим Федорович, до переезда в Симферополь жил и работал в г. Каховка Херсонской обл. Там до революции 1917г. он был учителем Каховского министерского училища. В период с 1911 по 1922гг.занимался преподавательской деятельностью. С 1923 по 1937гг. работал преподавателем в нашей школе.</vt:lpstr>
      <vt:lpstr>Презентация PowerPoint</vt:lpstr>
      <vt:lpstr>Медведев Иннокентий Африканович до революции закончил Санкт-Петербургскую духовную академию. В нашей школе работал учителем музыки с 1923 по 1937 гг. </vt:lpstr>
      <vt:lpstr>Остапенко Александра Николаевна  Преподаватель младших классов Симферопольской школы №98. Активный член подпольной группы.  Собирала разведывательные данные для штаба партизан, размножала и распространяла подпольную литературу, собирала медикаменты, скрывала у себя на квартире подпольщиков и партизан, оказывала помощь нашим военнопленным. Ее квартира была явочной для подпольщиков.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 Якубовская</dc:creator>
  <cp:lastModifiedBy>Алина ААА</cp:lastModifiedBy>
  <cp:revision>46</cp:revision>
  <cp:lastPrinted>2023-09-20T07:09:39Z</cp:lastPrinted>
  <dcterms:created xsi:type="dcterms:W3CDTF">2023-09-17T09:55:10Z</dcterms:created>
  <dcterms:modified xsi:type="dcterms:W3CDTF">2024-03-06T18:00:17Z</dcterms:modified>
</cp:coreProperties>
</file>