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84" r:id="rId2"/>
    <p:sldId id="270" r:id="rId3"/>
    <p:sldId id="271" r:id="rId4"/>
    <p:sldId id="272" r:id="rId5"/>
  </p:sldIdLst>
  <p:sldSz cx="12192000" cy="6858000"/>
  <p:notesSz cx="9872663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C082"/>
    <a:srgbClr val="9C7F46"/>
    <a:srgbClr val="FFFFCC"/>
    <a:srgbClr val="3938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B6647-41AD-4310-AF0D-95B80E71138B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225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A2C51-32BA-4E18-A98D-474CB418B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54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77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29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14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8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32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09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77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56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69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7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97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11A0-E26A-4718-B105-0A16BEB452F0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84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48856" y="4142232"/>
            <a:ext cx="404354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393837"/>
                </a:solidFill>
                <a:latin typeface="NT"/>
              </a:rPr>
              <a:t>Лисицкий </a:t>
            </a:r>
          </a:p>
          <a:p>
            <a:r>
              <a:rPr lang="ru-RU" sz="3200" b="1" dirty="0">
                <a:solidFill>
                  <a:srgbClr val="393837"/>
                </a:solidFill>
                <a:latin typeface="NT"/>
              </a:rPr>
              <a:t>Федор Алексеевич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48856" y="5219450"/>
            <a:ext cx="44181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rgbClr val="393837"/>
                </a:solidFill>
                <a:latin typeface="NT Somic" pitchFamily="50" charset="-52"/>
              </a:rPr>
              <a:t>13.05.1924-05.10.2002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984" y="1005840"/>
            <a:ext cx="6030976" cy="5057029"/>
          </a:xfrm>
          <a:prstGeom prst="rect">
            <a:avLst/>
          </a:prstGeom>
        </p:spPr>
      </p:pic>
      <p:pic>
        <p:nvPicPr>
          <p:cNvPr id="1026" name="Picture 2" descr="C:\Users\пк\Downloads\5375506941289293106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68" r="319" b="10000"/>
          <a:stretch/>
        </p:blipFill>
        <p:spPr bwMode="auto">
          <a:xfrm>
            <a:off x="924412" y="2061912"/>
            <a:ext cx="5133488" cy="3033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453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87955"/>
            <a:ext cx="10515600" cy="1325563"/>
          </a:xfrm>
        </p:spPr>
        <p:txBody>
          <a:bodyPr>
            <a:normAutofit/>
          </a:bodyPr>
          <a:lstStyle/>
          <a:p>
            <a:pPr lvl="2" algn="l" rtl="0">
              <a:lnSpc>
                <a:spcPct val="90000"/>
              </a:lnSpc>
              <a:spcBef>
                <a:spcPct val="0"/>
              </a:spcBef>
            </a:pPr>
            <a:br>
              <a:rPr lang="ru-RU" sz="2400" b="1" i="1" dirty="0"/>
            </a:b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88687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4500" dirty="0"/>
              <a:t>Я Алексеева Ксения Владимировна ученица 5-А класса школы №35 им. Жени </a:t>
            </a:r>
            <a:r>
              <a:rPr lang="ru-RU" sz="4500" dirty="0" err="1"/>
              <a:t>Дерюгиной</a:t>
            </a:r>
            <a:r>
              <a:rPr lang="ru-RU" sz="4500" dirty="0"/>
              <a:t> г. Симферополя</a:t>
            </a:r>
          </a:p>
          <a:p>
            <a:pPr marL="0" indent="0">
              <a:buNone/>
            </a:pPr>
            <a:endParaRPr lang="ru-RU" sz="4500" dirty="0"/>
          </a:p>
          <a:p>
            <a:pPr marL="0" indent="0">
              <a:buNone/>
            </a:pPr>
            <a:r>
              <a:rPr lang="ru-RU" sz="4500" b="1" dirty="0"/>
              <a:t> </a:t>
            </a:r>
            <a:r>
              <a:rPr lang="ru-RU" sz="4500" dirty="0"/>
              <a:t>Мой прапрадед  </a:t>
            </a:r>
            <a:r>
              <a:rPr lang="ru-RU" sz="4400" dirty="0"/>
              <a:t>Лисицкий Федор Алексеевич 1924 </a:t>
            </a:r>
            <a:r>
              <a:rPr lang="ru-RU" sz="4500" dirty="0"/>
              <a:t>года рождения ушел на фронт в августе 1942 года в возрасте 18 лет. Воевал на 4 Украинском фронте, а после его расформирования в Войске Польском в саперных войсках. Прошел всю войну, вернулся в звании майора. Имеет боевые награды: </a:t>
            </a:r>
            <a:r>
              <a:rPr lang="ru-RU" sz="4400" dirty="0"/>
              <a:t>Орден Красной Звезды, Медаль «За боевые заслуги», Медаль «За победу над Германией в Великой Отечественной войне 1941–1945 гг.» .</a:t>
            </a:r>
            <a:r>
              <a:rPr lang="ru-RU" sz="4500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6607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59725" y="2101755"/>
            <a:ext cx="10363199" cy="3442648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	Вся моя семья очень гордится подвигом прапрадеда за который он получил Орден Красной Звезды. Это были бои под Варшавой. Он в составе своей роты в течение суток под сильным пулемётным огнём противника смог проделать проходы в минных полях,</a:t>
            </a:r>
            <a:r>
              <a:rPr lang="ru-RU" b="1" dirty="0"/>
              <a:t> </a:t>
            </a:r>
            <a:r>
              <a:rPr lang="ru-RU" dirty="0"/>
              <a:t>что обеспечило пропуск танков и пехоты в наступление. 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736979" y="1122363"/>
            <a:ext cx="9931021" cy="924801"/>
          </a:xfrm>
        </p:spPr>
        <p:txBody>
          <a:bodyPr>
            <a:noAutofit/>
          </a:bodyPr>
          <a:lstStyle/>
          <a:p>
            <a:pPr lvl="2" algn="l" rtl="0">
              <a:lnSpc>
                <a:spcPct val="90000"/>
              </a:lnSpc>
              <a:spcBef>
                <a:spcPct val="0"/>
              </a:spcBef>
            </a:pP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3157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59725" y="2497540"/>
            <a:ext cx="10363199" cy="4125036"/>
          </a:xfrm>
        </p:spPr>
        <p:txBody>
          <a:bodyPr>
            <a:normAutofit/>
          </a:bodyPr>
          <a:lstStyle/>
          <a:p>
            <a:pPr algn="just"/>
            <a:endParaRPr lang="ru-RU" sz="4000" dirty="0"/>
          </a:p>
          <a:p>
            <a:r>
              <a:rPr lang="ru-RU" sz="4000" dirty="0"/>
              <a:t>Я горжусь своим прапрадедом </a:t>
            </a:r>
          </a:p>
          <a:p>
            <a:r>
              <a:rPr lang="ru-RU" sz="4000" dirty="0"/>
              <a:t>Лисицким Фёдором Алексеевичем.  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09589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2418</TotalTime>
  <Words>158</Words>
  <Application>Microsoft Office PowerPoint</Application>
  <PresentationFormat>Широкоэкранный</PresentationFormat>
  <Paragraphs>12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NT</vt:lpstr>
      <vt:lpstr>NT Somic</vt:lpstr>
      <vt:lpstr>Тема Office</vt:lpstr>
      <vt:lpstr>Презентация PowerPoint</vt:lpstr>
      <vt:lpstr>  </vt:lpstr>
      <vt:lpstr>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Якубовская</dc:creator>
  <cp:lastModifiedBy>Психолог</cp:lastModifiedBy>
  <cp:revision>41</cp:revision>
  <cp:lastPrinted>2023-09-20T07:09:39Z</cp:lastPrinted>
  <dcterms:created xsi:type="dcterms:W3CDTF">2023-09-17T09:55:10Z</dcterms:created>
  <dcterms:modified xsi:type="dcterms:W3CDTF">2025-05-21T12:52:45Z</dcterms:modified>
</cp:coreProperties>
</file>