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9" r:id="rId2"/>
    <p:sldId id="270" r:id="rId3"/>
    <p:sldId id="271" r:id="rId4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88" d="100"/>
          <a:sy n="88" d="100"/>
        </p:scale>
        <p:origin x="-1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0091" y="4059936"/>
            <a:ext cx="4750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Якшин</a:t>
            </a:r>
          </a:p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Николай Петрович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70448" y="5137154"/>
            <a:ext cx="4418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393837"/>
                </a:solidFill>
                <a:latin typeface="NT Somic" pitchFamily="50" charset="-52"/>
              </a:rPr>
              <a:t>21.05.1920-25.04.2010</a:t>
            </a:r>
          </a:p>
          <a:p>
            <a:endParaRPr lang="ru-RU" sz="3200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" y="530352"/>
            <a:ext cx="4214371" cy="584441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476648" y="2043961"/>
            <a:ext cx="40856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Я, Мироненко Анисим Анатольевич,</a:t>
            </a:r>
            <a:br>
              <a:rPr lang="ru-RU" sz="2400" dirty="0"/>
            </a:br>
            <a:r>
              <a:rPr lang="ru-RU" sz="2400" dirty="0"/>
              <a:t> ученик школы 35 им. Е. Ф. Дерюгиной</a:t>
            </a:r>
          </a:p>
        </p:txBody>
      </p:sp>
    </p:spTree>
    <p:extLst>
      <p:ext uri="{BB962C8B-B14F-4D97-AF65-F5344CB8AC3E}">
        <p14:creationId xmlns:p14="http://schemas.microsoft.com/office/powerpoint/2010/main" val="35167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87955"/>
            <a:ext cx="10515600" cy="1325563"/>
          </a:xfrm>
        </p:spPr>
        <p:txBody>
          <a:bodyPr>
            <a:normAutofit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1743"/>
            <a:ext cx="10515600" cy="52843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 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Мой </a:t>
            </a:r>
            <a:r>
              <a:rPr lang="ru-RU" dirty="0"/>
              <a:t>прадед, Якшин Николай Петрович 1920 года рождения, ушёл на фронт в 1941 году в возрасте 21 </a:t>
            </a:r>
            <a:r>
              <a:rPr lang="ru-RU" dirty="0" smtClean="0"/>
              <a:t>год, сразу после прохождения срочной воинской службы. </a:t>
            </a:r>
            <a:r>
              <a:rPr lang="ru-RU" dirty="0"/>
              <a:t>Воевал на Балтийском </a:t>
            </a:r>
            <a:r>
              <a:rPr lang="ru-RU" dirty="0" smtClean="0"/>
              <a:t>флоте в составе ВМФ СССР. Воевал в форте Красная </a:t>
            </a:r>
            <a:r>
              <a:rPr lang="ru-RU" dirty="0"/>
              <a:t>Горка в составе 1-го отдельного прожекторного </a:t>
            </a:r>
            <a:r>
              <a:rPr lang="ru-RU" dirty="0" smtClean="0"/>
              <a:t>батальона. Во время боя в </a:t>
            </a:r>
            <a:r>
              <a:rPr lang="ru-RU" dirty="0" smtClean="0"/>
              <a:t>октябре 1941 года </a:t>
            </a:r>
            <a:r>
              <a:rPr lang="ru-RU" dirty="0"/>
              <a:t>под Ленинградом получил тяжёлое осколочное ранение в правое </a:t>
            </a:r>
            <a:r>
              <a:rPr lang="ru-RU" dirty="0" smtClean="0"/>
              <a:t>бедро </a:t>
            </a:r>
            <a:r>
              <a:rPr lang="ru-RU" dirty="0"/>
              <a:t>и был помещён во </a:t>
            </a:r>
            <a:r>
              <a:rPr lang="ru-RU" dirty="0" smtClean="0"/>
              <a:t>2-й </a:t>
            </a:r>
            <a:r>
              <a:rPr lang="ru-RU" dirty="0"/>
              <a:t>военный госпиталь. После лечения был признан не годным к военной службе</a:t>
            </a:r>
            <a:r>
              <a:rPr lang="ru-RU" dirty="0" smtClean="0"/>
              <a:t>. За героическую оборону Ленинграда был </a:t>
            </a:r>
            <a:r>
              <a:rPr lang="ru-RU" dirty="0"/>
              <a:t>награждён: </a:t>
            </a:r>
            <a:endParaRPr lang="ru-RU" dirty="0" smtClean="0"/>
          </a:p>
          <a:p>
            <a:r>
              <a:rPr lang="ru-RU" dirty="0" smtClean="0"/>
              <a:t>Медалями </a:t>
            </a:r>
            <a:r>
              <a:rPr lang="ru-RU" dirty="0"/>
              <a:t>«За оборону Ленинграда</a:t>
            </a:r>
            <a:r>
              <a:rPr lang="ru-RU" dirty="0" smtClean="0"/>
              <a:t>»,</a:t>
            </a:r>
            <a:r>
              <a:rPr lang="ru-RU" dirty="0"/>
              <a:t> «За боевые заслуги», «За победу над Германией»</a:t>
            </a:r>
          </a:p>
          <a:p>
            <a:endParaRPr lang="ru-RU" dirty="0"/>
          </a:p>
          <a:p>
            <a:r>
              <a:rPr lang="ru-RU" dirty="0" smtClean="0"/>
              <a:t>Орденами </a:t>
            </a:r>
            <a:r>
              <a:rPr lang="ru-RU" dirty="0"/>
              <a:t>«Отечественной войны 1 степени», </a:t>
            </a:r>
            <a:r>
              <a:rPr lang="ru-RU" dirty="0" smtClean="0"/>
              <a:t>Жукова.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60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9725" y="1965434"/>
            <a:ext cx="10363199" cy="3578969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Вся семья гордится подвигом моего прадеда, ведь он, как и миллионы советских людей, встал на защиту Родины в трудный час.</a:t>
            </a:r>
          </a:p>
          <a:p>
            <a:pPr algn="just"/>
            <a:endParaRPr lang="ru-RU" sz="3200" dirty="0"/>
          </a:p>
          <a:p>
            <a:pPr algn="just"/>
            <a:r>
              <a:rPr lang="ru-RU" sz="3200" dirty="0" smtClean="0"/>
              <a:t>Мы всегда будем чтить тех, кто отдал свою жизнь за других, за Родину и </a:t>
            </a:r>
            <a:r>
              <a:rPr lang="ru-RU" sz="3200" smtClean="0"/>
              <a:t>счастливое будущее.</a:t>
            </a:r>
            <a:endParaRPr lang="ru-RU" sz="3200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367752" y="1122363"/>
            <a:ext cx="3300248" cy="45719"/>
          </a:xfrm>
        </p:spPr>
        <p:txBody>
          <a:bodyPr>
            <a:noAutofit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157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</TotalTime>
  <Words>53</Words>
  <Application>Microsoft Office PowerPoint</Application>
  <PresentationFormat>Произвольный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 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Admin</cp:lastModifiedBy>
  <cp:revision>37</cp:revision>
  <cp:lastPrinted>2023-09-20T07:09:39Z</cp:lastPrinted>
  <dcterms:created xsi:type="dcterms:W3CDTF">2023-09-17T09:55:10Z</dcterms:created>
  <dcterms:modified xsi:type="dcterms:W3CDTF">2025-03-16T19:47:18Z</dcterms:modified>
</cp:coreProperties>
</file>