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69" r:id="rId2"/>
    <p:sldId id="270" r:id="rId3"/>
    <p:sldId id="271" r:id="rId4"/>
    <p:sldId id="272" r:id="rId5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59" autoAdjust="0"/>
  </p:normalViewPr>
  <p:slideViewPr>
    <p:cSldViewPr snapToGrid="0">
      <p:cViewPr varScale="1">
        <p:scale>
          <a:sx n="101" d="100"/>
          <a:sy n="101" d="100"/>
        </p:scale>
        <p:origin x="9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t>16.03.2025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23663" y="3764661"/>
            <a:ext cx="68764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393837"/>
                </a:solidFill>
                <a:latin typeface="NT"/>
              </a:rPr>
              <a:t>Колосов Михаил Фёдорович</a:t>
            </a:r>
          </a:p>
          <a:p>
            <a:r>
              <a:rPr lang="ru-RU" sz="3200" b="1" dirty="0" smtClean="0">
                <a:solidFill>
                  <a:srgbClr val="393837"/>
                </a:solidFill>
                <a:latin typeface="NT"/>
              </a:rPr>
              <a:t> 21 ноября 1900 -  22 января 1983</a:t>
            </a:r>
            <a:endParaRPr lang="ru-RU" sz="3200" b="1" dirty="0">
              <a:solidFill>
                <a:srgbClr val="393837"/>
              </a:solidFill>
              <a:latin typeface="N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71" y="530352"/>
            <a:ext cx="4454817" cy="578344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241" y="933450"/>
            <a:ext cx="3506784" cy="496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78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675" y="962025"/>
            <a:ext cx="10515600" cy="535304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000" dirty="0" smtClean="0"/>
              <a:t>Колосов </a:t>
            </a:r>
            <a:r>
              <a:rPr lang="ru-RU" sz="8000" dirty="0"/>
              <a:t>Михаил Федорович (21 ноября 1900 – 22 января 1983 гг.).</a:t>
            </a:r>
          </a:p>
          <a:p>
            <a:pPr marL="0" indent="0">
              <a:buNone/>
            </a:pPr>
            <a:r>
              <a:rPr lang="ru-RU" sz="8000" dirty="0"/>
              <a:t>Родился в Самарской губернии.</a:t>
            </a:r>
          </a:p>
          <a:p>
            <a:pPr marL="0" indent="0">
              <a:buNone/>
            </a:pPr>
            <a:r>
              <a:rPr lang="ru-RU" sz="8000" dirty="0"/>
              <a:t>До войны жил в г. Челябинске, работал на железной дороге.</a:t>
            </a:r>
          </a:p>
          <a:p>
            <a:pPr marL="0" indent="0">
              <a:buNone/>
            </a:pPr>
            <a:r>
              <a:rPr lang="ru-RU" sz="8000" dirty="0"/>
              <a:t>Призван на фронт 1 декабря 1941 года Кировским РВК, Челябинская области. Проходил службу в 91 Александрийской Краснознаменной гаубичной артиллерийской бригаде.</a:t>
            </a:r>
          </a:p>
          <a:p>
            <a:pPr marL="0" indent="0">
              <a:buNone/>
            </a:pPr>
            <a:r>
              <a:rPr lang="ru-RU" sz="8000" dirty="0"/>
              <a:t>Участвовал в боях на Воронежском, 2-м Украинском и 1-м Украинском фронтах.</a:t>
            </a:r>
          </a:p>
          <a:p>
            <a:pPr marL="0" indent="0">
              <a:buNone/>
            </a:pPr>
            <a:r>
              <a:rPr lang="ru-RU" sz="8000" dirty="0"/>
              <a:t>25 июня 1942 года был ранен, после лечения вернулся на фронт.</a:t>
            </a:r>
          </a:p>
          <a:p>
            <a:pPr marL="0" indent="0">
              <a:buNone/>
            </a:pPr>
            <a:r>
              <a:rPr lang="ru-RU" sz="8000" dirty="0"/>
              <a:t>Награжден медалью «За отвагу».</a:t>
            </a:r>
          </a:p>
          <a:p>
            <a:pPr marL="0" indent="0">
              <a:buNone/>
            </a:pPr>
            <a:r>
              <a:rPr lang="ru-RU" sz="8000" dirty="0"/>
              <a:t>Из наградного листа: Рядовой Колосов, работая заряжающим в орудийном расчете в бою в </a:t>
            </a:r>
            <a:r>
              <a:rPr lang="ru-RU" sz="8000" dirty="0" smtClean="0"/>
              <a:t>районе. </a:t>
            </a:r>
            <a:r>
              <a:rPr lang="ru-RU" sz="8000" dirty="0"/>
              <a:t>Озерки Волынской области 16 июля 1944 года проявил </a:t>
            </a:r>
            <a:r>
              <a:rPr lang="ru-RU" sz="8000" dirty="0" smtClean="0"/>
              <a:t>исключительно мужество </a:t>
            </a:r>
            <a:r>
              <a:rPr lang="ru-RU" sz="8000" dirty="0"/>
              <a:t>и смелость. В период когда противник обстреливал огневую позицию и была подана команда открыть огонь, рядовой Колосов первым выскочил из укрытия и увлек за собой весь расчёт орудия и во время открыл огонь. Атака противника была отбита. При этом было рассеяно и частично истреблено до взвода пехоты противника. Как заряжающий в этом бою работал быстро и смело, чем обеспечил своевременное обеспечение ведения огня своего орудия</a:t>
            </a:r>
            <a:r>
              <a:rPr lang="ru-RU" sz="8000" dirty="0" smtClean="0"/>
              <a:t>.</a:t>
            </a:r>
            <a:endParaRPr lang="ru-RU" sz="8000" dirty="0"/>
          </a:p>
          <a:p>
            <a:pPr marL="0" indent="0">
              <a:buNone/>
            </a:pPr>
            <a:r>
              <a:rPr lang="ru-RU" sz="8000" dirty="0"/>
              <a:t>После войны работал слесарем на элеваторе.</a:t>
            </a:r>
          </a:p>
          <a:p>
            <a:pPr marL="0" indent="0">
              <a:buNone/>
            </a:pPr>
            <a:r>
              <a:rPr lang="ru-RU" sz="8000" dirty="0"/>
              <a:t>Был женат. Воспитывал троих детей.</a:t>
            </a:r>
          </a:p>
          <a:p>
            <a:pPr marL="0" indent="0">
              <a:buNone/>
            </a:pPr>
            <a:endParaRPr lang="ru-RU" sz="8800" dirty="0"/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14350" y="346076"/>
            <a:ext cx="7381875" cy="444499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Я Колосов </a:t>
            </a:r>
            <a:r>
              <a:rPr lang="ru-RU" sz="2800" dirty="0" err="1" smtClean="0"/>
              <a:t>Арсентий</a:t>
            </a:r>
            <a:r>
              <a:rPr lang="ru-RU" sz="2800" dirty="0" smtClean="0"/>
              <a:t> Михайлович ученик школы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16607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07350" y="2120805"/>
            <a:ext cx="10363199" cy="3442648"/>
          </a:xfrm>
        </p:spPr>
        <p:txBody>
          <a:bodyPr>
            <a:normAutofit/>
          </a:bodyPr>
          <a:lstStyle/>
          <a:p>
            <a:pPr algn="just"/>
            <a:r>
              <a:rPr lang="ru-RU" sz="5400" dirty="0" smtClean="0"/>
              <a:t>Вся </a:t>
            </a:r>
            <a:r>
              <a:rPr lang="ru-RU" sz="5400" dirty="0"/>
              <a:t>моя семья очень гордится </a:t>
            </a:r>
            <a:r>
              <a:rPr lang="ru-RU" sz="5400" dirty="0" smtClean="0"/>
              <a:t>подвигом моего прадеда, </a:t>
            </a:r>
            <a:r>
              <a:rPr lang="ru-RU" sz="5400" dirty="0"/>
              <a:t>за который он </a:t>
            </a:r>
            <a:r>
              <a:rPr lang="ru-RU" sz="5400" dirty="0" smtClean="0"/>
              <a:t>получил медаль за отвагу.</a:t>
            </a:r>
            <a:r>
              <a:rPr lang="ru-RU" sz="5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3157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9725" y="2497540"/>
            <a:ext cx="10363199" cy="25316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6000" dirty="0" smtClean="0"/>
              <a:t>Мы помним. Будем помнить. И будем вспоминать подвиг моего прадеда. </a:t>
            </a:r>
            <a:endParaRPr lang="ru-RU" sz="6000" dirty="0"/>
          </a:p>
          <a:p>
            <a:pPr algn="just"/>
            <a:endParaRPr lang="ru-RU" sz="6000" dirty="0"/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723331" y="1490853"/>
            <a:ext cx="9931021" cy="924801"/>
          </a:xfrm>
        </p:spPr>
        <p:txBody>
          <a:bodyPr>
            <a:noAutofit/>
          </a:bodyPr>
          <a:lstStyle/>
          <a:p>
            <a:pPr lvl="2" algn="l" rtl="0">
              <a:lnSpc>
                <a:spcPct val="90000"/>
              </a:lnSpc>
              <a:spcBef>
                <a:spcPct val="0"/>
              </a:spcBef>
            </a:pPr>
            <a:r>
              <a:rPr lang="ru-RU" sz="4000" i="1" dirty="0" smtClean="0"/>
              <a:t>И на последок хочу сказать что</a:t>
            </a:r>
            <a:r>
              <a:rPr lang="ru-RU" sz="3600" i="1" dirty="0" smtClean="0"/>
              <a:t>.</a:t>
            </a: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21509589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2548</TotalTime>
  <Words>253</Words>
  <Application>Microsoft Office PowerPoint</Application>
  <PresentationFormat>Широкоэкранный</PresentationFormat>
  <Paragraphs>16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NT</vt:lpstr>
      <vt:lpstr>Тема Office</vt:lpstr>
      <vt:lpstr>Презентация PowerPoint</vt:lpstr>
      <vt:lpstr>Я Колосов Арсентий Михайлович ученик школы</vt:lpstr>
      <vt:lpstr>Презентация PowerPoint</vt:lpstr>
      <vt:lpstr>И на последок хочу сказать что.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deser</cp:lastModifiedBy>
  <cp:revision>41</cp:revision>
  <cp:lastPrinted>2023-09-20T07:09:39Z</cp:lastPrinted>
  <dcterms:created xsi:type="dcterms:W3CDTF">2023-09-17T09:55:10Z</dcterms:created>
  <dcterms:modified xsi:type="dcterms:W3CDTF">2025-03-16T15:57:27Z</dcterms:modified>
</cp:coreProperties>
</file>