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7"/>
  </p:handoutMasterIdLst>
  <p:sldIdLst>
    <p:sldId id="266" r:id="rId2"/>
    <p:sldId id="268" r:id="rId3"/>
    <p:sldId id="269" r:id="rId4"/>
    <p:sldId id="267" r:id="rId5"/>
    <p:sldId id="270" r:id="rId6"/>
  </p:sldIdLst>
  <p:sldSz cx="12192000" cy="6858000"/>
  <p:notesSz cx="9872663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C082"/>
    <a:srgbClr val="9C7F46"/>
    <a:srgbClr val="FFFFCC"/>
    <a:srgbClr val="3938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154" cy="3410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592225" y="0"/>
            <a:ext cx="4278154" cy="3410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3B6647-41AD-4310-AF0D-95B80E71138B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278154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592225" y="6456612"/>
            <a:ext cx="4278154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6A2C51-32BA-4E18-A98D-474CB418B3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5458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771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299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146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83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329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096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770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564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694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873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11A0-E26A-4718-B105-0A16BEB452F0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971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F11A0-E26A-4718-B105-0A16BEB452F0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0506E-3271-4956-A882-AF4CB37ED1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840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70448" y="4059936"/>
            <a:ext cx="37385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>
                <a:solidFill>
                  <a:srgbClr val="393837"/>
                </a:solidFill>
                <a:latin typeface="NT"/>
              </a:rPr>
              <a:t>Корычев</a:t>
            </a:r>
            <a:r>
              <a:rPr lang="ru-RU" sz="3200" b="1" dirty="0">
                <a:solidFill>
                  <a:srgbClr val="393837"/>
                </a:solidFill>
                <a:latin typeface="NT"/>
              </a:rPr>
              <a:t> </a:t>
            </a:r>
          </a:p>
          <a:p>
            <a:r>
              <a:rPr lang="ru-RU" sz="3200" b="1" dirty="0" err="1">
                <a:solidFill>
                  <a:srgbClr val="393837"/>
                </a:solidFill>
                <a:latin typeface="NT"/>
              </a:rPr>
              <a:t>Айфан</a:t>
            </a:r>
            <a:r>
              <a:rPr lang="ru-RU" sz="3200" b="1" dirty="0">
                <a:solidFill>
                  <a:srgbClr val="393837"/>
                </a:solidFill>
                <a:latin typeface="NT"/>
              </a:rPr>
              <a:t> Михайлович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70448" y="5137154"/>
            <a:ext cx="39901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393837"/>
                </a:solidFill>
                <a:latin typeface="NT Somic" pitchFamily="50" charset="-52"/>
              </a:rPr>
              <a:t>??.??.1906-12.10.1969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" y="530352"/>
            <a:ext cx="4454817" cy="57834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0AFB31-DCD3-2081-3752-8905860852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729" y="974150"/>
            <a:ext cx="3263900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964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B83FD6B-D72D-B0DD-CBFF-FE433464F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508" y="544532"/>
            <a:ext cx="4560169" cy="255939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36A6C2-02A0-ED42-9DB1-E25F7D788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0835" y="3103926"/>
            <a:ext cx="6253636" cy="30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982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9183639-D126-3371-3119-F27382189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792" y="855676"/>
            <a:ext cx="4742727" cy="3464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F1B188-33DC-7F96-C78F-29E5915A6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792" y="855676"/>
            <a:ext cx="3005417" cy="176168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8156EC-94B4-839F-88F8-547436A24E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137344"/>
            <a:ext cx="5069747" cy="40622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6C8BF9-C9B4-6EDE-41DA-6085F836AC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137343"/>
            <a:ext cx="2904110" cy="257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414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F7F7C62-2F24-6A35-436F-94B967299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536" y="623774"/>
            <a:ext cx="3334981" cy="472420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799A2F-1728-29EF-DB86-55B991BF7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666" y="1671819"/>
            <a:ext cx="3334981" cy="469720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87B1D9-8409-B9C4-62E8-9C7A9D3436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2077" y="1963173"/>
            <a:ext cx="3075528" cy="431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334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24FD909-18B4-4803-565C-95B829411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210" y="1278124"/>
            <a:ext cx="6256987" cy="469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28722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2255</TotalTime>
  <Words>5</Words>
  <Application>Microsoft Office PowerPoint</Application>
  <PresentationFormat>Широкоэкранный</PresentationFormat>
  <Paragraphs>3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NT</vt:lpstr>
      <vt:lpstr>NT Somic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Даша Якубовская</dc:creator>
  <cp:lastModifiedBy>Ярослава Корычева</cp:lastModifiedBy>
  <cp:revision>24</cp:revision>
  <cp:lastPrinted>2023-09-20T07:09:39Z</cp:lastPrinted>
  <dcterms:created xsi:type="dcterms:W3CDTF">2023-09-17T09:55:10Z</dcterms:created>
  <dcterms:modified xsi:type="dcterms:W3CDTF">2025-03-12T17:18:57Z</dcterms:modified>
</cp:coreProperties>
</file>