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66" r:id="rId2"/>
    <p:sldId id="267" r:id="rId3"/>
    <p:sldId id="268" r:id="rId4"/>
    <p:sldId id="269" r:id="rId5"/>
    <p:sldId id="270" r:id="rId6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handoutMaster" Target="handoutMasters/handoutMaster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0448" y="4059936"/>
            <a:ext cx="342888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393837"/>
                </a:solidFill>
                <a:latin typeface="NT"/>
              </a:rPr>
              <a:t>Долженко</a:t>
            </a:r>
          </a:p>
          <a:p>
            <a:r>
              <a:rPr lang="ru-RU" sz="3200" b="1" dirty="0">
                <a:solidFill>
                  <a:srgbClr val="393837"/>
                </a:solidFill>
                <a:latin typeface="NT"/>
              </a:rPr>
              <a:t>Фёдор Андреевич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70448" y="5137154"/>
            <a:ext cx="40607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393837"/>
                </a:solidFill>
                <a:latin typeface="NT Somic" pitchFamily="50" charset="-52"/>
              </a:rPr>
              <a:t>01.05.1919-14.12.200</a:t>
            </a:r>
            <a:r>
              <a:rPr lang="en-US" sz="3200" dirty="0">
                <a:solidFill>
                  <a:srgbClr val="393837"/>
                </a:solidFill>
                <a:latin typeface="NT Somic" pitchFamily="50" charset="-52"/>
              </a:rPr>
              <a:t>1</a:t>
            </a:r>
            <a:endParaRPr lang="ru-RU" sz="3200" dirty="0">
              <a:solidFill>
                <a:srgbClr val="393837"/>
              </a:solidFill>
              <a:latin typeface="NT Somic" pitchFamily="50" charset="-52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23" y="530352"/>
            <a:ext cx="3921370" cy="5783447"/>
          </a:xfrm>
          <a:prstGeom prst="rect">
            <a:avLst/>
          </a:prstGeom>
        </p:spPr>
      </p:pic>
      <p:pic>
        <p:nvPicPr>
          <p:cNvPr id="6" name="Рисунок 5" descr="Изображение выглядит как Человеческое лицо, одежда, человек, портрет&#10;&#10;Автоматически созданное описание">
            <a:extLst>
              <a:ext uri="{FF2B5EF4-FFF2-40B4-BE49-F238E27FC236}">
                <a16:creationId xmlns:a16="http://schemas.microsoft.com/office/drawing/2014/main" id="{113BE6C9-D66D-9722-E0CC-848AD40D3F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219" y="1009642"/>
            <a:ext cx="2894920" cy="4824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964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668B33B-B463-5037-67D9-C9F7E55BADA2}"/>
              </a:ext>
            </a:extLst>
          </p:cNvPr>
          <p:cNvSpPr/>
          <p:nvPr/>
        </p:nvSpPr>
        <p:spPr>
          <a:xfrm>
            <a:off x="720969" y="2417884"/>
            <a:ext cx="10831016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Мой прадед, </a:t>
            </a:r>
            <a:r>
              <a:rPr lang="ru-RU" sz="2000" dirty="0">
                <a:solidFill>
                  <a:srgbClr val="393837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Долженко Фёдор Андреевич, 1919 года рождения, ушел на фронт в 1941 году в возрасте 22 лет. Воевал на Южном фронте, где был ранен. После госпиталя в ноябре 1941 года был направлен в </a:t>
            </a:r>
            <a:r>
              <a:rPr lang="ru-RU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Отдельны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й </a:t>
            </a:r>
            <a:r>
              <a:rPr lang="ru-RU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Артиллерийский дивизион</a:t>
            </a:r>
            <a:r>
              <a:rPr lang="en-US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76 мм пушек, где показал себя, как дисциплинированный, знающий артиллерийское дело</a:t>
            </a:r>
            <a:r>
              <a:rPr lang="en-US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Прошел всю войну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Согласно наградному листу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10 декабря 1942 года при стрельбе прямой наводкой по </a:t>
            </a:r>
            <a:r>
              <a:rPr lang="ru-RU" sz="20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ДЗОТу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противника, работая наводчиком, его орудие сделало 11 прямых попаданий в ДЗОТ противника, который вместе с его прислугой, был разбит. После выполненной задачи под сильным артиллерийским и минометным огнем орудие без повреждения было выведено из зоны обстрела. </a:t>
            </a:r>
            <a:endParaRPr lang="en-US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декабре 1942 года представлен к награждению медалью “За отвагу”, которую получил в январе 1943 года. После войны вернулся домой в село </a:t>
            </a:r>
            <a:r>
              <a:rPr lang="ru-RU" sz="20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Источное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Джанкойского района, где жил и трудился до своей смерти.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6A92A27-39B9-3963-E01B-848BC8C15420}"/>
              </a:ext>
            </a:extLst>
          </p:cNvPr>
          <p:cNvSpPr/>
          <p:nvPr/>
        </p:nvSpPr>
        <p:spPr>
          <a:xfrm>
            <a:off x="808892" y="1156119"/>
            <a:ext cx="628650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Я, </a:t>
            </a:r>
            <a:r>
              <a:rPr lang="ru-RU" sz="2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Бедин</a:t>
            </a:r>
            <a:r>
              <a:rPr lang="ru-RU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Андрей Александрович, ученик СОШ №35.</a:t>
            </a:r>
          </a:p>
        </p:txBody>
      </p:sp>
    </p:spTree>
    <p:extLst>
      <p:ext uri="{BB962C8B-B14F-4D97-AF65-F5344CB8AC3E}">
        <p14:creationId xmlns:p14="http://schemas.microsoft.com/office/powerpoint/2010/main" val="860400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FD5EEB-EB7C-381A-C60B-BE77BD571CFC}"/>
              </a:ext>
            </a:extLst>
          </p:cNvPr>
          <p:cNvSpPr txBox="1"/>
          <p:nvPr/>
        </p:nvSpPr>
        <p:spPr>
          <a:xfrm>
            <a:off x="1164074" y="2628900"/>
            <a:ext cx="101493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Вся моя семья гордится подвигом моего прадеда, за который он получил медаль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отвагу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5196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9D84EE-6D3A-ED76-74FC-DE18F1A0BAD9}"/>
              </a:ext>
            </a:extLst>
          </p:cNvPr>
          <p:cNvSpPr txBox="1"/>
          <p:nvPr/>
        </p:nvSpPr>
        <p:spPr>
          <a:xfrm>
            <a:off x="741045" y="2998177"/>
            <a:ext cx="10768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помним и всегда будем помнить подвиг моего прадеда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736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2159009-DD88-3A1F-DFB3-466296504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754" y="604471"/>
            <a:ext cx="4152246" cy="56490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78085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2326</TotalTime>
  <Words>202</Words>
  <Application>Microsoft Office PowerPoint</Application>
  <PresentationFormat>Широкоэкранный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Неизвестный пользователь</cp:lastModifiedBy>
  <cp:revision>34</cp:revision>
  <cp:lastPrinted>2023-09-20T07:09:39Z</cp:lastPrinted>
  <dcterms:created xsi:type="dcterms:W3CDTF">2023-09-17T09:55:10Z</dcterms:created>
  <dcterms:modified xsi:type="dcterms:W3CDTF">2025-05-21T12:57:14Z</dcterms:modified>
</cp:coreProperties>
</file>