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96" d="100"/>
          <a:sy n="96" d="100"/>
        </p:scale>
        <p:origin x="77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9367" y="669701"/>
            <a:ext cx="9580250" cy="2949262"/>
          </a:xfrm>
        </p:spPr>
        <p:txBody>
          <a:bodyPr>
            <a:normAutofit/>
          </a:bodyPr>
          <a:lstStyle/>
          <a:p>
            <a:r>
              <a:rPr lang="ru-RU" dirty="0"/>
              <a:t>       </a:t>
            </a:r>
            <a:r>
              <a:rPr lang="ru-RU"/>
              <a:t>Публичный </a:t>
            </a:r>
            <a:r>
              <a:rPr lang="ru-RU" smtClean="0"/>
              <a:t>отчёт</a:t>
            </a:r>
            <a:r>
              <a:rPr lang="ru-RU"/>
              <a:t/>
            </a:r>
            <a:br>
              <a:rPr lang="ru-RU"/>
            </a:br>
            <a:r>
              <a:rPr lang="ru-RU"/>
              <a:t>профсоюзного комитета </a:t>
            </a:r>
            <a:r>
              <a:rPr lang="ru-RU" dirty="0" err="1"/>
              <a:t>Мбоу</a:t>
            </a:r>
            <a:r>
              <a:rPr lang="ru-RU" dirty="0"/>
              <a:t>«С(к)</a:t>
            </a:r>
            <a:r>
              <a:rPr lang="ru-RU" dirty="0" err="1"/>
              <a:t>ош</a:t>
            </a:r>
            <a:r>
              <a:rPr lang="ru-RU" dirty="0"/>
              <a:t>  «</a:t>
            </a:r>
            <a:r>
              <a:rPr lang="ru-RU" dirty="0" err="1"/>
              <a:t>злагода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1846597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4716" y="616220"/>
            <a:ext cx="75985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01.09.2025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учете в ППО - 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98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28.05.2026 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99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Членство в профсоюзе – 100%      </a:t>
            </a:r>
          </a:p>
          <a:p>
            <a:pPr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СОЦИАЛЬНЫЙ  ПАСПОРТ  ППО</a:t>
            </a:r>
          </a:p>
          <a:p>
            <a:pPr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Возрастной состав членов профсоюза: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35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35-54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47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 лет и старше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Женщин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85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Мужчин – 13чел.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Находятся в декретном отпуске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Многодетные семьи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Работники-инвалиды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Молодые специалисты – 8 чел.</a:t>
            </a: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Учительские династии –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Учительские семьи - 3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72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5471" y="901522"/>
            <a:ext cx="755989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период с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01.09.2025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28.05.2026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проведено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заседаний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профкома , на которых рассмотрены следующие вопросы: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готовности учебных помещений к новому учебному году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учебной нагрузки учителей и расписания уроков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утверждении социального паспорта организации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участии профкома в проведении аттестации педагогических кадров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состоянии охраны труда в кабинетах повышенной опасности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выполнении коллективного договора  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выполнении Соглашения по охране труда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графика отпусков членов профсоюза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согласовании тарификации сотрудников на новый учебный год  и др.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5837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6068" y="960574"/>
            <a:ext cx="100970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Проведены 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профсоюзных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собрания,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которых рассмотрены следующие вопросы: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совместной работе профсоюзной организации и администрации школы по созданию здоровых, безопасных условий труд, контролю за выполнением действующего законодательства в вопросах охраны труда.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ходе работы профсоюзной организации школы по выполнению условий коллективного договора 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 итогах выполнения  Соглашения  «О выполнении комплексных мероприятий по охране труда».</a:t>
            </a:r>
          </a:p>
          <a:p>
            <a:pPr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 предупреждении нарушений законодательства РФ при привлечении и расходовании добровольных пожертвований на нужды образовательного учреждения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мерах антитеррористической защищенности и пожарной безопасности  и др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 внесении изменений в Положение об оплате труда работников «МБОУ «С(К)ОШ «Злагода»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принятии Корпоративной программы «Укрепление здоровья сотрудников на 2026-2030 гг.»  и др.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9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3949" y="1456720"/>
            <a:ext cx="9994005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Работа комиссии по охране труда:</a:t>
            </a:r>
          </a:p>
          <a:p>
            <a:pPr>
              <a:spcAft>
                <a:spcPts val="0"/>
              </a:spcAft>
            </a:pP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составлен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ланы работ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ОТ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заключено Соглашение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комплексных мероприятиях  по охране труда между профсоюзной организацией и администрацией школы 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регулярно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проводились обследования технического состояния здания, кабинетов, оборудования на соответствие их нормам и правилам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проведены проверки температурного режима, исправности оборудования и инструментов кабинета труда, наличия инструкций по ОТ на рабочих местах</a:t>
            </a: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регулярное участие Уполномоченного по ОТ в комиссии по охране труда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регулярно проводились учебные эвакуации по пожарной безопасности и др.</a:t>
            </a:r>
          </a:p>
        </p:txBody>
      </p:sp>
    </p:spTree>
    <p:extLst>
      <p:ext uri="{BB962C8B-B14F-4D97-AF65-F5344CB8AC3E}">
        <p14:creationId xmlns:p14="http://schemas.microsoft.com/office/powerpoint/2010/main" xmlns="" val="3697980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1526" y="1785234"/>
            <a:ext cx="886066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Средства первичной профсоюзной организации МБОУС(К)ОШ «Злагода» в период с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01.09.2025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28.05.2026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расходовались на: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культурно-массовую работу (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77%)</a:t>
            </a:r>
            <a:endParaRPr lang="ru-RU" sz="23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приобретение подарков к Новому Году для детей членов профсоюза (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16%)</a:t>
            </a:r>
            <a:endParaRPr lang="ru-RU" sz="23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оказание материальной помощи в связи с похоронами родителей,     оперативным вмешательством  в стационаре, тяжелым материальным положением членов профсоюза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%)</a:t>
            </a:r>
            <a:endParaRPr lang="ru-RU" sz="23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проведение заседаний профкома, профсоюзных собраний (1%)</a:t>
            </a:r>
          </a:p>
          <a:p>
            <a:pPr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0606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8705" y="1493409"/>
            <a:ext cx="891218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комиссии по защите социально-трудовых прав работников в период с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01.09.2025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23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28.05.2026 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велась по следующим направлениям: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участие в предварительной тарификации педагогических кадров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участие в общероссийских весенних акциях профсоюзов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оформление выплат  по больничным листам членам профсоюза</a:t>
            </a:r>
          </a:p>
          <a:p>
            <a:pPr>
              <a:spcAft>
                <a:spcPts val="0"/>
              </a:spcAft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контроль за своевременной выплатой отпускных и материальной помощи на профилактику заболеваний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стимулирующих выплат работникам школы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онтроль за ведением личных дел и трудовых книжек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xmlns="" val="244570019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217</TotalTime>
  <Words>278</Words>
  <Application>Microsoft Office PowerPoint</Application>
  <PresentationFormat>Произвольный</PresentationFormat>
  <Paragraphs>64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Сектор</vt:lpstr>
      <vt:lpstr>       Публичный отчёт профсоюзного комитета Мбоу«С(к)ош  «злагода»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Публичный доклад профсоюзного комитета Мбоу«С(к)ош  «злагода»</dc:title>
  <dc:creator>user01</dc:creator>
  <cp:lastModifiedBy>user20</cp:lastModifiedBy>
  <cp:revision>50</cp:revision>
  <cp:lastPrinted>2021-04-07T10:39:42Z</cp:lastPrinted>
  <dcterms:created xsi:type="dcterms:W3CDTF">2016-05-10T10:05:34Z</dcterms:created>
  <dcterms:modified xsi:type="dcterms:W3CDTF">2026-06-15T07:20:13Z</dcterms:modified>
</cp:coreProperties>
</file>