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96" d="100"/>
          <a:sy n="96" d="100"/>
        </p:scale>
        <p:origin x="-178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9367" y="669701"/>
            <a:ext cx="9580250" cy="2949262"/>
          </a:xfrm>
        </p:spPr>
        <p:txBody>
          <a:bodyPr>
            <a:normAutofit/>
          </a:bodyPr>
          <a:lstStyle/>
          <a:p>
            <a:r>
              <a:rPr lang="ru-RU"/>
              <a:t>       Публичный доклад</a:t>
            </a:r>
            <a:br>
              <a:rPr lang="ru-RU"/>
            </a:br>
            <a:r>
              <a:rPr lang="ru-RU"/>
              <a:t>профсоюзного комитета Мбоу«С(к)ош  «злагода»</a:t>
            </a:r>
          </a:p>
        </p:txBody>
      </p:sp>
    </p:spTree>
    <p:extLst>
      <p:ext uri="{BB962C8B-B14F-4D97-AF65-F5344CB8AC3E}">
        <p14:creationId xmlns:p14="http://schemas.microsoft.com/office/powerpoint/2010/main" val="184659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94716" y="616220"/>
            <a:ext cx="759853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01.09.2024 на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учете в ППО - 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96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26.05.2025  -   98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Членство в профсоюзе – 100%      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СОЦИАЛЬНЫЙ  ПАСПОРТ  ППО</a:t>
            </a:r>
          </a:p>
          <a:p>
            <a:pPr>
              <a:spcAft>
                <a:spcPts val="0"/>
              </a:spcAft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Возрастной состав членов профсоюза: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35 лет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33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35-54 лет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 лет и старше – 25 чел.</a:t>
            </a:r>
          </a:p>
          <a:p>
            <a:pPr>
              <a:spcAft>
                <a:spcPts val="0"/>
              </a:spcAft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Женщин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85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Мужчин – 13чел.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Находятся в декретном отпуске –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Многодетные семьи – 2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Работники-инвалиды – 5 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Молодые специалисты – 8 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Учительские династии –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Учительские семьи - 3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95471" y="901522"/>
            <a:ext cx="755989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период с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01.09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.2024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26.05.2025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проведено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заседаний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профкома , на которых рассмотрены следующие вопросы: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готовности учебных помещений к новому учебному году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согласовании учебной нагрузки учителей и расписания уроков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 утверждении социального паспорта организации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 участии профкома в проведении аттестации педагогических кадров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состоянии охраны труда в кабинетах повышенной опасности</a:t>
            </a:r>
          </a:p>
          <a:p>
            <a:pPr marL="342900" indent="-342900">
              <a:spcAft>
                <a:spcPts val="0"/>
              </a:spcAft>
              <a:buFontTx/>
              <a:buChar char="-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выполнении коллективного договора  </a:t>
            </a:r>
          </a:p>
          <a:p>
            <a:pPr marL="342900" indent="-342900">
              <a:spcAft>
                <a:spcPts val="0"/>
              </a:spcAft>
              <a:buFontTx/>
              <a:buChar char="-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выполнении Соглашения по охране труда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согласовании графика отпусков членов профсоюза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согласовании тарификации сотрудников на новый учебный год  и др.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837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6068" y="960574"/>
            <a:ext cx="1009703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Проведены 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профсоюзных собраний, на которых рассмотрены следующие вопросы: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совместной работе профсоюзной организации и администрации школы по созданию здоровых, безопасных условий труд, контролю за выполнением действующего законодательства в вопросах охраны труда.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ходе работы профсоюзной организации школы по выполнению условий коллективного договора 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 итогах выполнения  Соглашения  «О выполнении комплексных мероприятий по охране труда».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предупреждении нарушений законодательства РФ при привлечении и расходовании добровольных пожертвований на нужды образовательного учреждения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О реализации проектов в МБОУ «С(К)ОШ «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Злагода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О мерах антитеррористической защищенности и пожарной безопасности  и др.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94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3949" y="1456720"/>
            <a:ext cx="999400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Работа комиссии по охране труда:</a:t>
            </a:r>
          </a:p>
          <a:p>
            <a:pPr>
              <a:spcAft>
                <a:spcPts val="0"/>
              </a:spcAft>
            </a:pP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ежегодно составлялись Планы работы по ОТ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ежегодно заключались Соглашения о комплексных мероприятиях  по охране труда между профсоюзной организацией и администрацией школы 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регулярно проводились обследования технического состояния здания, кабинетов, оборудования на соответствие их нормам и правилам ОТ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оформлена и постоянно пополняется новыми материалами страничка по ОТ на сайте профсоюза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-профком принял активное участие в городском конкурсе  наглядной агитации по ОТ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-5 членов профсоюза прошли обучение по ОТ, все члены коллектива – оказанию первичной медицинской помощи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регулярно проводились учебные эвакуации по пожарной безопасности и др.</a:t>
            </a:r>
          </a:p>
        </p:txBody>
      </p:sp>
    </p:spTree>
    <p:extLst>
      <p:ext uri="{BB962C8B-B14F-4D97-AF65-F5344CB8AC3E}">
        <p14:creationId xmlns:p14="http://schemas.microsoft.com/office/powerpoint/2010/main" val="3697980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1526" y="1785234"/>
            <a:ext cx="886066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 первичной профсоюзной организации МБОУС(К)ОШ «Злагода» в период с 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01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.09.2024 </a:t>
            </a: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26.05.25 </a:t>
            </a: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расходовались на: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культурно-массовую работу (78%)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приобретение подарков к Новому Году для детей членов профсоюза (11%)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оказание материальной помощи в связи с похоронами родителей,     оперативным вмешательством  в стационаре, тяжелым материальным положением членов профсоюза (10%)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проведение заседаний профкома, профсоюзных собраний (1%)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606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8705" y="1493409"/>
            <a:ext cx="891218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 комиссии по защите социально-трудовых прав работников в период </a:t>
            </a:r>
            <a:r>
              <a:rPr lang="ru-RU" sz="23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3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01</a:t>
            </a:r>
            <a:r>
              <a:rPr lang="ru-RU" sz="23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.09.2024 </a:t>
            </a:r>
            <a:r>
              <a:rPr lang="ru-RU" sz="23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3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26.05.25 </a:t>
            </a: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велась по следующим направлениям: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участие в предварительной тарификации педагогических кадров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участие в общероссийских весенних акциях профсоюзов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оформление выплат  по больничным листам членам профсоюза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контроль за своевременной выплатой отпускных и материальной помощи на профилактику заболеваний</a:t>
            </a:r>
          </a:p>
          <a:p>
            <a:pPr marL="342900" indent="-342900">
              <a:spcAft>
                <a:spcPts val="0"/>
              </a:spcAft>
              <a:buFontTx/>
              <a:buChar char="-"/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стимулирующих выплат работникам школы</a:t>
            </a:r>
          </a:p>
          <a:p>
            <a:pPr marL="342900" indent="-342900">
              <a:spcAft>
                <a:spcPts val="0"/>
              </a:spcAft>
              <a:buFontTx/>
              <a:buChar char="-"/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онтроль за ведением личных дел и трудовых книжек работников</a:t>
            </a:r>
          </a:p>
        </p:txBody>
      </p:sp>
    </p:spTree>
    <p:extLst>
      <p:ext uri="{BB962C8B-B14F-4D97-AF65-F5344CB8AC3E}">
        <p14:creationId xmlns:p14="http://schemas.microsoft.com/office/powerpoint/2010/main" val="244570019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194</TotalTime>
  <Words>292</Words>
  <Application>Microsoft Office PowerPoint</Application>
  <PresentationFormat>Произвольный</PresentationFormat>
  <Paragraphs>64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Сектор</vt:lpstr>
      <vt:lpstr>       Публичный доклад профсоюзного комитета Мбоу«С(к)ош  «злагода»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Публичный доклад профсоюзного комитета Мбоу«С(к)ош  «злагода»</dc:title>
  <dc:creator>user01</dc:creator>
  <cp:lastModifiedBy>2</cp:lastModifiedBy>
  <cp:revision>47</cp:revision>
  <cp:lastPrinted>2021-04-07T10:39:42Z</cp:lastPrinted>
  <dcterms:created xsi:type="dcterms:W3CDTF">2016-05-10T10:05:34Z</dcterms:created>
  <dcterms:modified xsi:type="dcterms:W3CDTF">2025-06-10T06:22:30Z</dcterms:modified>
</cp:coreProperties>
</file>