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3" r:id="rId2"/>
    <p:sldId id="402" r:id="rId3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A8"/>
    <a:srgbClr val="007A37"/>
    <a:srgbClr val="FBBDBD"/>
    <a:srgbClr val="BEE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0698"/>
          </a:xfrm>
          <a:prstGeom prst="rect">
            <a:avLst/>
          </a:prstGeom>
        </p:spPr>
        <p:txBody>
          <a:bodyPr vert="horz" lIns="90990" tIns="45495" rIns="90990" bIns="4549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9" y="1"/>
            <a:ext cx="4301543" cy="340698"/>
          </a:xfrm>
          <a:prstGeom prst="rect">
            <a:avLst/>
          </a:prstGeom>
        </p:spPr>
        <p:txBody>
          <a:bodyPr vert="horz" lIns="90990" tIns="45495" rIns="90990" bIns="45495" rtlCol="0"/>
          <a:lstStyle>
            <a:lvl1pPr algn="r">
              <a:defRPr sz="1200"/>
            </a:lvl1pPr>
          </a:lstStyle>
          <a:p>
            <a:fld id="{A5242B6D-3A44-4A62-A804-4A408059D3AE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978"/>
            <a:ext cx="4301543" cy="340698"/>
          </a:xfrm>
          <a:prstGeom prst="rect">
            <a:avLst/>
          </a:prstGeom>
        </p:spPr>
        <p:txBody>
          <a:bodyPr vert="horz" lIns="90990" tIns="45495" rIns="90990" bIns="4549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9" y="6456978"/>
            <a:ext cx="4301543" cy="340698"/>
          </a:xfrm>
          <a:prstGeom prst="rect">
            <a:avLst/>
          </a:prstGeom>
        </p:spPr>
        <p:txBody>
          <a:bodyPr vert="horz" lIns="90990" tIns="45495" rIns="90990" bIns="45495" rtlCol="0" anchor="b"/>
          <a:lstStyle>
            <a:lvl1pPr algn="r">
              <a:defRPr sz="1200"/>
            </a:lvl1pPr>
          </a:lstStyle>
          <a:p>
            <a:fld id="{370B44CE-3C82-4032-81FE-CC68F937AD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825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5"/>
          </a:xfrm>
          <a:prstGeom prst="rect">
            <a:avLst/>
          </a:prstGeom>
        </p:spPr>
        <p:txBody>
          <a:bodyPr vert="horz" lIns="90990" tIns="45495" rIns="90990" bIns="4549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5"/>
          </a:xfrm>
          <a:prstGeom prst="rect">
            <a:avLst/>
          </a:prstGeom>
        </p:spPr>
        <p:txBody>
          <a:bodyPr vert="horz" lIns="90990" tIns="45495" rIns="90990" bIns="45495" rtlCol="0"/>
          <a:lstStyle>
            <a:lvl1pPr algn="r">
              <a:defRPr sz="1200"/>
            </a:lvl1pPr>
          </a:lstStyle>
          <a:p>
            <a:fld id="{542786D2-2322-4FF8-957B-852F9DE9CBF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2588" y="849313"/>
            <a:ext cx="4081462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0" tIns="45495" rIns="90990" bIns="4549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5"/>
          </a:xfrm>
          <a:prstGeom prst="rect">
            <a:avLst/>
          </a:prstGeom>
        </p:spPr>
        <p:txBody>
          <a:bodyPr vert="horz" lIns="90990" tIns="45495" rIns="90990" bIns="4549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1543" cy="341064"/>
          </a:xfrm>
          <a:prstGeom prst="rect">
            <a:avLst/>
          </a:prstGeom>
        </p:spPr>
        <p:txBody>
          <a:bodyPr vert="horz" lIns="90990" tIns="45495" rIns="90990" bIns="4549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3"/>
            <a:ext cx="4301543" cy="341064"/>
          </a:xfrm>
          <a:prstGeom prst="rect">
            <a:avLst/>
          </a:prstGeom>
        </p:spPr>
        <p:txBody>
          <a:bodyPr vert="horz" lIns="90990" tIns="45495" rIns="90990" bIns="45495" rtlCol="0" anchor="b"/>
          <a:lstStyle>
            <a:lvl1pPr algn="r">
              <a:defRPr sz="1200"/>
            </a:lvl1pPr>
          </a:lstStyle>
          <a:p>
            <a:fld id="{00A3EB3E-3E14-4C59-93AF-634BDFB5CB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8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789613" y="581025"/>
            <a:ext cx="2789237" cy="1568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828373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5791200" y="581025"/>
            <a:ext cx="2787650" cy="1568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428336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60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16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911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5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омер слайда 2"/>
          <p:cNvSpPr txBox="1">
            <a:spLocks/>
          </p:cNvSpPr>
          <p:nvPr userDrawn="1"/>
        </p:nvSpPr>
        <p:spPr>
          <a:xfrm>
            <a:off x="11472334" y="165101"/>
            <a:ext cx="503767" cy="503767"/>
          </a:xfrm>
          <a:prstGeom prst="ellipse">
            <a:avLst/>
          </a:prstGeom>
          <a:ln w="12700">
            <a:solidFill>
              <a:srgbClr val="FF0000"/>
            </a:solidFill>
          </a:ln>
        </p:spPr>
        <p:txBody>
          <a:bodyPr lIns="0" tIns="0" rIns="0" bIns="0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C4B0CE59-BD1E-4F61-8413-1A6FEFDAF242}" type="slidenum">
              <a:rPr lang="ru-RU" altLang="ru-RU" sz="2400" b="1" smtClean="0"/>
              <a:pPr algn="ctr">
                <a:defRPr/>
              </a:pPr>
              <a:t>‹#›</a:t>
            </a:fld>
            <a:endParaRPr lang="ru-RU" sz="2400" b="1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32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6708-8F96-49D1-88B5-94BC30E5FDD6}" type="datetimeFigureOut">
              <a:rPr lang="ru-RU" smtClean="0"/>
              <a:pPr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CE5C7-A18F-4FEA-B8D7-D8E48D0F9F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омер слайда 2"/>
          <p:cNvSpPr txBox="1">
            <a:spLocks/>
          </p:cNvSpPr>
          <p:nvPr userDrawn="1"/>
        </p:nvSpPr>
        <p:spPr>
          <a:xfrm>
            <a:off x="11472334" y="165101"/>
            <a:ext cx="503767" cy="503767"/>
          </a:xfrm>
          <a:prstGeom prst="ellipse">
            <a:avLst/>
          </a:prstGeom>
          <a:ln w="12700">
            <a:solidFill>
              <a:srgbClr val="FF0000"/>
            </a:solidFill>
          </a:ln>
        </p:spPr>
        <p:txBody>
          <a:bodyPr lIns="0" tIns="0" rIns="0" bIns="0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C4B0CE59-BD1E-4F61-8413-1A6FEFDAF242}" type="slidenum">
              <a:rPr lang="ru-RU" altLang="ru-RU" sz="2400" b="1" smtClean="0"/>
              <a:pPr algn="ctr">
                <a:defRPr/>
              </a:pPr>
              <a:t>‹#›</a:t>
            </a:fld>
            <a:endParaRPr lang="ru-RU" sz="2400" b="1" dirty="0" smtClean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hyperlink" Target="mailto:vavpvo-na@mil.r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9261" y="152400"/>
            <a:ext cx="11441723" cy="67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2" tIns="45716" rIns="91432" bIns="45716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ВОЕННАЯ </a:t>
            </a: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ОРДЕНА КУТУЗОВА АКАДЕМИЯ </a:t>
            </a:r>
            <a:r>
              <a:rPr lang="ru-RU" sz="20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ВОЙСКОВОЙ ПРОТИВОВОЗДУШНОЙ ОБОРОНЫ </a:t>
            </a:r>
            <a:r>
              <a:rPr lang="ru-RU" sz="2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ВООРУЖЕННЫХ </a:t>
            </a:r>
            <a:r>
              <a:rPr lang="ru-RU" sz="20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СИЛ РОССИЙСКОЙ ФЕДЕРАЦИИ 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0" y="888943"/>
            <a:ext cx="1219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2" tIns="45716" rIns="91432" bIns="45716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000000"/>
              </a:solidFill>
            </a:endParaRPr>
          </a:p>
        </p:txBody>
      </p:sp>
      <p:pic>
        <p:nvPicPr>
          <p:cNvPr id="1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67" y="120486"/>
            <a:ext cx="588529" cy="711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681" y="2985403"/>
            <a:ext cx="1661412" cy="16614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1" y="490951"/>
            <a:ext cx="9610850" cy="6273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81973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888943"/>
            <a:ext cx="1219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0" tIns="45715" rIns="91430" bIns="45715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69796" y="146100"/>
            <a:ext cx="10582507" cy="707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ВОЕННАЯ АКАДЕМИЯ ВОЙСКОВОЙ ПРОТИВОВОЗДУШНОЙ ОБОРОНЫ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ВООРУЖЕННЫХ СИЛ РОССИЙСКОЙ ФЕДЕРАЦИИ </a:t>
            </a:r>
          </a:p>
        </p:txBody>
      </p:sp>
      <p:pic>
        <p:nvPicPr>
          <p:cNvPr id="11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69" y="120487"/>
            <a:ext cx="588529" cy="711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78371" y="2387318"/>
            <a:ext cx="3522584" cy="70788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fontAlgn="t"/>
            <a:r>
              <a:rPr lang="en-US" sz="4000" b="1" dirty="0">
                <a:solidFill>
                  <a:srgbClr val="7030A0"/>
                </a:solidFill>
              </a:rPr>
              <a:t>vavpvo.mil.ru</a:t>
            </a:r>
            <a:endParaRPr lang="ru-RU" sz="7200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17" y="945633"/>
            <a:ext cx="12115800" cy="138499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indent="450203" algn="ctr">
              <a:tabLst>
                <a:tab pos="-7541706" algn="l"/>
              </a:tabLs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Официальный сайт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Военной ордена Кутузова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академии</a:t>
            </a:r>
          </a:p>
          <a:p>
            <a:pPr indent="450203" algn="ctr">
              <a:tabLst>
                <a:tab pos="-7541706" algn="l"/>
              </a:tabLs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войсковой противовоздушной обороны Вооруженных Сил Российской Федерации имени Маршала Советского Союза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А.М.Василевского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Times New Roman CYR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261" y="3247910"/>
            <a:ext cx="1933575" cy="19335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84367" y="5270494"/>
            <a:ext cx="10481453" cy="95410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Электронная почта: 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5"/>
              </a:rPr>
              <a:t>vavpvo-na@mil.ru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Контактные телефоны:   (4812) 41-46-45 приемная комиссия;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Для консультаций : 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+7 (960) 589-59-31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Карина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Григорьевна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D:\ОФОРМЛЕНИЕ\01 МЕРОПРИЯТИЯ\2024 ВА орден кутузова академии (фасад)\Материалы\орден Кутузова_952+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9798" y="120487"/>
            <a:ext cx="630000" cy="6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394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6368</TotalTime>
  <Words>65</Words>
  <Application>Microsoft Office PowerPoint</Application>
  <PresentationFormat>Произвольный</PresentationFormat>
  <Paragraphs>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Меркурий Смоленский – небесный покровитель Военной академии и защитник города Смоленска</dc:title>
  <dc:creator>123</dc:creator>
  <cp:lastModifiedBy>Калиновская</cp:lastModifiedBy>
  <cp:revision>443</cp:revision>
  <cp:lastPrinted>2023-02-19T09:17:18Z</cp:lastPrinted>
  <dcterms:created xsi:type="dcterms:W3CDTF">2020-11-22T15:24:36Z</dcterms:created>
  <dcterms:modified xsi:type="dcterms:W3CDTF">2024-12-19T12:54:15Z</dcterms:modified>
</cp:coreProperties>
</file>