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1" r:id="rId3"/>
    <p:sldId id="268" r:id="rId4"/>
    <p:sldId id="270" r:id="rId5"/>
    <p:sldId id="271" r:id="rId6"/>
    <p:sldId id="264" r:id="rId7"/>
    <p:sldId id="267" r:id="rId8"/>
    <p:sldId id="259" r:id="rId9"/>
    <p:sldId id="272" r:id="rId10"/>
    <p:sldId id="258" r:id="rId11"/>
    <p:sldId id="262" r:id="rId12"/>
    <p:sldId id="266" r:id="rId13"/>
    <p:sldId id="260" r:id="rId14"/>
    <p:sldId id="273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96" autoAdjust="0"/>
    <p:restoredTop sz="94660"/>
  </p:normalViewPr>
  <p:slideViewPr>
    <p:cSldViewPr>
      <p:cViewPr varScale="1">
        <p:scale>
          <a:sx n="83" d="100"/>
          <a:sy n="83" d="100"/>
        </p:scale>
        <p:origin x="-140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15.08.2025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15.08.2025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15.08.2025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36853" y="273747"/>
            <a:ext cx="532229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2-К класс</a:t>
            </a:r>
          </a:p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2024-2025 у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/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г. 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026" name="Picture 2" descr="https://sun9-23.userapi.com/s/v1/ig2/UI2E5ThQ2WfkbT1rzSvhUqWQDIkgKgtUhQi4jYLNQjVqYn6zuySeaLP9Oe1YVx6aEIv00WdduG7HZN76DC_qnu6A.jpg?quality=95&amp;as=32x32,48x48,72x71,108x107,160x159,240x238,360x357,480x476,540x535,640x635,720x714,1080x1071&amp;from=bu&amp;cs=1080x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81598"/>
            <a:ext cx="1800200" cy="1785198"/>
          </a:xfrm>
          <a:prstGeom prst="ellipse">
            <a:avLst/>
          </a:prstGeom>
          <a:ln w="190500" cap="rnd">
            <a:solidFill>
              <a:srgbClr val="FF3300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cadets.rk.gov.ru/themes/public/img/kadety-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6886"/>
            <a:ext cx="1512169" cy="195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un9-45.userapi.com/s/v1/if2/qOG1NLUIhOgIWNzeMw9d1iZUR9ldgbv4aj1RfMzzWcc7pl1I6M9mIs_lmrwp8WSKs-eNN4f05GjBWhdrU2GY902j.jpg?quality=95&amp;as=32x24,48x36,72x54,108x81,160x120,240x180,360x270,480x360,540x405,640x480,720x540,1080x810,1280x960,1440x1080,2560x1920&amp;from=bu&amp;cs=2560x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7146" y="1966796"/>
            <a:ext cx="4791360" cy="3593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6" name="Прямоугольник 5"/>
          <p:cNvSpPr/>
          <p:nvPr/>
        </p:nvSpPr>
        <p:spPr>
          <a:xfrm>
            <a:off x="1113457" y="5910846"/>
            <a:ext cx="614953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7780" cmpd="sng">
                  <a:solidFill>
                    <a:schemeClr val="bg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 сентября - День знаний</a:t>
            </a:r>
            <a:endParaRPr lang="ru-RU" sz="3200" b="1" dirty="0">
              <a:ln w="17780" cmpd="sng">
                <a:solidFill>
                  <a:schemeClr val="bg1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85131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sun9-26.userapi.com/s/v1/if2/Kak7D6dcTmOJaPPLF5rb4aPncLABQ_adGltLY3wTiO1ggAcreCRNhKg8dNWrbBFhzwyBvBqc3A2-KoiWDmHHV20K.jpg?quality=95&amp;as=32x24,48x36,72x54,108x81,160x120,240x180,360x270,480x360,540x405,640x480,720x540,1080x810,1280x960&amp;from=bu&amp;u=YzoOn9yoYJlu_2nx16qNCtF3AjyhN0zOcl-SIiww0Tk&amp;cs=64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4299136" cy="3224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6" name="Picture 8" descr="https://sun9-86.userapi.com/s/v1/if2/SNGhDbTyU2vz-qVD1IJHJdQX--9RYxHnQND4zs3BEdUDwHYvFqKd1vzZB6lhd3JJHF9rWbNFdWz1oXsFBM3G1W9C.jpg?quality=95&amp;as=32x24,48x36,72x54,108x81,160x120,240x180,360x270,480x360,540x405,640x480,720x540,1080x810,1280x960&amp;from=bu&amp;cs=1280x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602" y="116632"/>
            <a:ext cx="4299136" cy="3224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1200" y="3429000"/>
            <a:ext cx="901456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Каждый понедельник первым уроком </a:t>
            </a:r>
            <a:r>
              <a:rPr lang="ru-RU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были занятия </a:t>
            </a:r>
            <a:r>
              <a:rPr lang="ru-RU" sz="2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«Разговоры о важном</a:t>
            </a:r>
            <a:r>
              <a:rPr lang="ru-RU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».</a:t>
            </a:r>
            <a:endParaRPr lang="ru-RU" sz="2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  <a:p>
            <a:pPr algn="ctr"/>
            <a:r>
              <a:rPr lang="ru-RU" sz="2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Основные темы занятий связаны с важнейшими аспектами жизни человека в современной России: знанием родной истории и пониманием сложностей современного мира, техническим прогрессом и сохранением природы, ориентацией в мировой художественной культуре и повседневной культуре поведения, доброжелательным отношением к окружающим и ответственным отношением к собственным поступкам.</a:t>
            </a:r>
            <a:endParaRPr lang="ru-RU" sz="2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698129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un9-18.userapi.com/s/v1/if2/tG5U5wzsVUUqKkcwvoth5wRBJpzt3hGNAeoUkAjfS6Cc89ohVYXEuV7xqkY1MDk8bal1keKgT2hEIAoWcct9qBMf.jpg?quality=95&amp;as=32x24,48x36,72x54,108x81,160x120,240x180,360x270,480x360,540x405,640x480,720x540,1080x810,1280x960,1440x1080,2560x1920&amp;from=bu&amp;u=6ERptEmEqsGr9Tir082kFm7aGhuWIT6n4MGuIObvv8c&amp;cs=64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4343806" cy="32578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48" name="Picture 4" descr="https://sun9-65.userapi.com/s/v1/if2/dHefWMJHPUikZ5_iOLolNapkNjHa__BMNlTZhnMWnx5hkR1WEmTtHluflmaX_jt64FrNSvjczKiTDf5-bDWaVnWw.jpg?quality=95&amp;as=32x24,48x36,72x54,108x81,160x120,240x180,360x270,480x360,540x405,640x480,720x540,1080x810,1280x960&amp;from=bu&amp;u=xq5DCCdk-IizekmXgdYiduI6La4fdFwki-rf4b7WyeE&amp;cs=640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34634"/>
            <a:ext cx="4295800" cy="32218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50" name="Picture 6" descr="https://sun9-58.userapi.com/s/v1/if2/HRepLZBZ8FLgCn6CMgSvACbnWv-X9qEFmzLxKlIjdNhpIfTPirESNqm2eAkSRrLTG-ucZoja4T4m1meLLxuiVaEQ.jpg?quality=95&amp;as=32x24,48x36,72x54,108x81,160x120,240x180,360x270,480x360,540x405,640x480,720x540,1080x810,1280x960&amp;from=bu&amp;u=rmSjixGxXv7sV9_mb6k2iVQyRimCzz-cnFXDx2VP1ho&amp;cs=640x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564904"/>
            <a:ext cx="3528392" cy="26462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395536" y="5113736"/>
            <a:ext cx="86162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Воспитанники кадетского класса на протяжении учебного года активно принимали </a:t>
            </a:r>
            <a:r>
              <a:rPr lang="ru-RU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участие в </a:t>
            </a:r>
            <a:r>
              <a:rPr lang="ru-RU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акциях, конкурсах </a:t>
            </a:r>
            <a:r>
              <a:rPr lang="ru-RU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в поддержку бойцов </a:t>
            </a:r>
            <a:r>
              <a:rPr lang="ru-RU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СВО, а так же передавали гуманитарную помощь. Своих не бросаем!</a:t>
            </a:r>
            <a:endParaRPr lang="ru-RU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53263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https://sun9-78.userapi.com/s/v1/if2/qnRMZrSOmBe3eHVSa_eAqNyncEXHAAvZwBjYw49NFD1YnqrE1gqFT1VQX8XFh2e-l8rLnHRn03IzkfnVOjU6fimb.jpg?quality=95&amp;as=32x24,48x36,72x54,108x81,160x120,240x180,360x270,480x360,540x405,640x480,720x540,1080x810,1280x960&amp;from=bu&amp;u=uEAVaAGKO9og7xymoOF2B4C5JkBKqY2rX3EU9nyMLcA&amp;cs=64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4384" y="116632"/>
            <a:ext cx="3096344" cy="23222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4" name="Picture 2" descr="https://sun9-36.userapi.com/s/v1/if2/Jr6AaCvr4gy_1dP7m0t1y8M2PNRjxSpb-6iAWemDIOzu5tIDJ2Rt21ia_BdRxmvvRpZvwHdcENHGqsQNRlCK-N_O.jpg?quality=95&amp;as=32x24,48x36,72x54,108x81,160x120,240x180,360x270,480x360,540x405,640x480,720x540,1080x810,1280x960,1440x1080,2560x1920&amp;from=bu&amp;u=bnPWe0nCMCieIkpj9BA8-e2a16WwAScBLLzEJKEK_jA&amp;cs=640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3"/>
            <a:ext cx="3096344" cy="23222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6" name="Picture 4" descr="https://sun9-84.userapi.com/s/v1/if2/DXFgD-DqL3ZA6KUgRy62LHLJb3PFt9gDWFCsOPzEKnUFHKUq-ZZCzWV5aRVVXcI83JJccd8-SoKwwcz4Sng7b1Tt.jpg?quality=95&amp;as=32x24,48x36,72x54,108x81,160x120,240x180,360x270,480x360,540x405,640x480,720x540,1080x810,1280x960,1440x1080,2560x1920&amp;from=bu&amp;u=H3764pFz3xaP3cJ3Lkmgk5g13_ix8-f8cpWDDZd7CYI&amp;cs=640x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562" y="116632"/>
            <a:ext cx="3096345" cy="23222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0" y="5877272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Учащиеся 2-К класса постоянно участвуют в различных конкурсах муниципального и республиканского уровней. </a:t>
            </a:r>
            <a:endParaRPr lang="ru-RU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2050" name="Picture 2" descr="https://sun9-24.userapi.com/s/v1/ig2/MkXDM9NUUdXiO1fxGSKXdFcU21cJKacK5GJvtxycWAZm_pBi58Wqq1Lq5CklYE6CGx2ub6uswZgcccCffyzGRJoC.jpg?quality=95&amp;as=32x43,48x64,72x96,108x144,160x213,240x320,360x480,480x640,540x720,640x853,720x960,1080x1440,1280x1707,1440x1920,1920x2560&amp;from=bu&amp;u=Lm4KXOekINB9VSIygfudcUqihftR3eBrf6vUGVn6AmI&amp;cs=1080x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12462"/>
            <a:ext cx="2477186" cy="33029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71.userapi.com/s/v1/ig2/EnrzIjTXxE4hjhs0mEWxtX290YRoTrXEI-TBHbQII1wcdsXEnrF-hqMI9AkJmuA8gYZIHrTfQ7FiWuGWxRvgcpig.jpg?quality=95&amp;as=32x43,48x64,72x96,108x144,160x213,240x320,360x480,480x640,540x720,640x853,720x960,1080x1440,1280x1707,1440x1920,1920x2560&amp;from=bu&amp;cs=1920x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556504"/>
            <a:ext cx="2490576" cy="3320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sun9-65.userapi.com/s/v1/ig2/-MU86HygzCpSwo3n8l_ZnEi7cU-RueekExK7n2GfYSG3XjCPwdfd78Av3V5Ow24FIzAOv2FyS47ryNQNeWg4XttH.jpg?quality=95&amp;as=32x43,48x64,72x96,108x144,160x213,240x320,360x480,480x640,540x720,640x853,720x960,1080x1440,1280x1707,1440x1920,1920x2560&amp;from=bu&amp;u=Vq62UICpxnrQnqqYzvp3jHIzafOwfDZdBqb_pH2FpZY&amp;cs=1080x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696" y="2612462"/>
            <a:ext cx="2448608" cy="32648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606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sun9-33.userapi.com/s/v1/if2/_P5NdD1QPMjOlPaAHez0ZegRgCJEaJ26fTeh29CR8ENJH-tfZaZOymoMfG5nApYJkyOOl1ovkx439iVAF403GCYq.jpg?quality=95&amp;as=32x24,48x36,72x54,108x81,160x120,240x180,360x270,480x360,540x405,640x480,720x540,1080x810,1280x960&amp;from=bu&amp;cs=1280x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88640"/>
            <a:ext cx="4043146" cy="3032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4" name="Picture 2" descr="https://sun9-63.userapi.com/s/v1/ig2/bO4asX1glqcDlHAn2q6V1CjZCxK3h8Dc3ZgjXI3zx7HqwFBntoOrenFw7l1BPLsufQJJjrncZv0q9I7mu-gbf_5c.jpg?quality=95&amp;as=32x40,48x60,72x90,108x135,160x200,240x300,360x450,480x601,540x676,640x801,720x901,1080x1351,1280x1602,1440x1802,2046x2560&amp;from=bu&amp;u=PESYq79vfRrOMHwg7NnVO1Kzqwwegm75im-yVpPoY5k&amp;cs=1080x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220"/>
            <a:ext cx="3024336" cy="37804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80" name="Picture 8" descr="https://sun9-19.userapi.com/s/v1/ig2/knKf6S0xfEJ-5JfFLQLiB278AgRDE3is1tLVSM6R5TyE-u-WZ48eWS7yQ6j3PDfyNMTm9fuTCZZWHWPz38ozZzNH.jpg?quality=95&amp;as=32x40,48x60,72x90,108x135,160x200,240x300,360x450,480x601,540x676,640x801,720x901,1080x1351,1280x1602,1440x1802,2046x2560&amp;from=bu&amp;u=pX-x1mIfCmqCR23gCoD9S0u4pxw0MwXcgOEJTPWOV_Y&amp;cs=1080x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0861" y="45220"/>
            <a:ext cx="3053139" cy="38164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0" y="3900238"/>
            <a:ext cx="90364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Воспитанники кадетского класса совместно с учителем принимали участие в программе «Орлята России». Учащимся удалось проявить </a:t>
            </a:r>
            <a:r>
              <a:rPr lang="ru-RU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себя в коллективных творческих делах по трекам: «Орлёнок - Эрудит», «Орлёнок – Хранитель исторической памяти», «Орлёнок - Мастер», «Орлёнок - Лидер», «Орлёнок - Спортсмен», «Орлёнок - Доброволец» и «Орлёнок - Эколог». </a:t>
            </a:r>
            <a:endParaRPr lang="ru-RU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11066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sun9-67.userapi.com/s/v1/if2/CPOi-Nf-ntXtUq3pkYip8_RNZ8LC8DCdcyARH_kzeZvGgo0SODjJrtgnCUk2pFt339tCOEsg4Eb_3Gfzqr3gIduq.jpg?quality=95&amp;as=32x24,48x36,72x54,108x81,160x120,240x180,360x270,480x360,540x405,640x480,720x540,1080x810,1280x960,1440x1080,2560x1920&amp;from=bu&amp;u=Bvho1Xyq_85KFUlNuOC-RBjbPq5Ee_A50xUTTiUdag0&amp;cs=64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72" y="476672"/>
            <a:ext cx="4128459" cy="3096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5364" name="Picture 4" descr="https://sun9-4.userapi.com/s/v1/if2/lsTyV_s1jzrinyb03kcRQ42VDWJpiz_ACtG0Eye6Y2_JfYP5Dmd8InPZPq8oCSWZsL6TIgQfKtJx36oyjk-1M3j8.jpg?quality=95&amp;as=32x24,48x36,72x54,108x81,160x120,240x180,360x270,480x360,540x405,640x480,720x540,1080x810,1280x960,1440x1080,2560x1920&amp;from=bu&amp;u=8Wo0B0GpVZPp3kpVj0wNFK2nN17MP7ejSB_IIsQkjOg&amp;cs=640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40922"/>
            <a:ext cx="4176125" cy="31320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Прямоугольник 3"/>
          <p:cNvSpPr/>
          <p:nvPr/>
        </p:nvSpPr>
        <p:spPr>
          <a:xfrm>
            <a:off x="0" y="4005064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По завершению 2024-2025 учебного года учащиеся 2-К </a:t>
            </a:r>
            <a:r>
              <a:rPr lang="ru-RU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класса были торжественно награждены похвальными листами «За отличные успехи в учении». </a:t>
            </a:r>
          </a:p>
        </p:txBody>
      </p:sp>
    </p:spTree>
    <p:extLst>
      <p:ext uri="{BB962C8B-B14F-4D97-AF65-F5344CB8AC3E}">
        <p14:creationId xmlns:p14="http://schemas.microsoft.com/office/powerpoint/2010/main" val="265863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sun9-69.userapi.com/s/v1/if2/mlx7Tmj2H2vXYcDooUPztZrW11X1Al_lOcAbmm59t_iIvdxNdEhg85Id_FqkcgizTn3tY9fdGXQLW_V5jqFabvqZ.jpg?quality=95&amp;as=32x21,48x32,72x48,108x72,160x107,240x160,360x240,480x320,540x360,640x426,720x480,1080x720,1280x853,1440x960,2560x1706&amp;from=bu&amp;u=HM7agDWwHQmhv7hntj5SUgTOZPFsfa4TI2hq5FCFiGc&amp;cs=64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6632"/>
            <a:ext cx="7031767" cy="4680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0984" y="5085184"/>
            <a:ext cx="9001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Основными целями деятельности кадетского</a:t>
            </a:r>
          </a:p>
          <a:p>
            <a:pPr algn="ctr"/>
            <a:r>
              <a:rPr lang="ru-RU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класса являются интеллектуальное, культурное, физическое и нравственное</a:t>
            </a:r>
          </a:p>
          <a:p>
            <a:pPr algn="ctr"/>
            <a:r>
              <a:rPr lang="ru-RU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развитие обучающихся, их социализация в обществе, создание основы для</a:t>
            </a:r>
          </a:p>
          <a:p>
            <a:pPr algn="ctr"/>
            <a:r>
              <a:rPr lang="ru-RU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подготовки несовершеннолетних граждан к служению Отечеству на</a:t>
            </a:r>
          </a:p>
          <a:p>
            <a:pPr algn="ctr"/>
            <a:r>
              <a:rPr lang="ru-RU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гражданском и военном поприще.</a:t>
            </a:r>
          </a:p>
        </p:txBody>
      </p:sp>
    </p:spTree>
    <p:extLst>
      <p:ext uri="{BB962C8B-B14F-4D97-AF65-F5344CB8AC3E}">
        <p14:creationId xmlns:p14="http://schemas.microsoft.com/office/powerpoint/2010/main" val="105001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un9-53.userapi.com/s/v1/if2/iMo0ckGfF9GXoHFDY2T4jEH0MUbxiom7QTT_uOH62T4Krf3Hl668bzluOrtSWFmDBb7unWRoZjIZKYcCPw0FqNyy.jpg?quality=95&amp;as=32x24,48x36,72x54,108x81,160x120,240x180,360x270,480x360,540x405,640x480,720x540,1080x810,1280x960,1440x1080,2560x1920&amp;from=bu&amp;u=_HGAiifCFmbuBr2Up0AEmeOkSBLjQ4_xJ4RahAZMcoQ&amp;cs=64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0080"/>
            <a:ext cx="4228389" cy="31712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4" name="Picture 4" descr="https://sun9-43.userapi.com/s/v1/if2/gXPd3GFJ5zpc7R9qU2zNDhMKaQCguSLioTIwIQzzRyqkPoDt5_GER-0UzGxWZtjLoH2YuHahxD1M8z3TamV0yS2L.jpg?quality=95&amp;as=32x24,48x36,72x54,108x81,160x120,240x180,360x270,480x360,540x405,640x480,720x540,1080x810,1280x960,1440x1080,2560x1920&amp;from=bu&amp;u=vG_JJcgHiG0yoY0kvlX2F_LMk4snGYWV1WKBfsVkCP0&amp;cs=640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200080"/>
            <a:ext cx="4213137" cy="31598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Прямоугольник 3"/>
          <p:cNvSpPr/>
          <p:nvPr/>
        </p:nvSpPr>
        <p:spPr>
          <a:xfrm>
            <a:off x="251520" y="3573016"/>
            <a:ext cx="878906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Согласно плану совместной работы школы и ГУ МЧС России по Республике Крым с воспитанниками кадетского класса регулярно проводятся встречи и мероприятия. Кроме этого, встречи с учениками проводят сотрудники Симферопольского </a:t>
            </a:r>
            <a:r>
              <a:rPr lang="ru-RU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АСО ГКУ РК «Крым-Спас».</a:t>
            </a:r>
          </a:p>
        </p:txBody>
      </p:sp>
    </p:spTree>
    <p:extLst>
      <p:ext uri="{BB962C8B-B14F-4D97-AF65-F5344CB8AC3E}">
        <p14:creationId xmlns:p14="http://schemas.microsoft.com/office/powerpoint/2010/main" val="414944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sun9-52.userapi.com/s/v1/if2/rOBTJYuAjcTj6kK0QXG4rZ6aelQVc6pY5jlKZO9i6Y26P1yTROhN9mHwMX9rgnPysSDusqQhSVADkt9udC4SWd1W.jpg?quality=95&amp;as=32x24,48x36,72x54,108x81,160x120,240x180,360x270,480x360,540x405,640x480,720x540,1080x810,1280x960,1440x1080,2560x1920&amp;from=bu&amp;u=SJdocrl0h1n0uuL0mJfC7oi8q8pBmm9ThGgOaU-IPns&amp;cs=64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48" y="165292"/>
            <a:ext cx="4416490" cy="33123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20" name="Picture 4" descr="https://sun9-46.userapi.com/s/v1/if2/GWDiMV6fjynYI-vvlTk8wJTd1lVgxf5iiLlHVE1OUTmXXEO-vFWn-JnETcBJwJ_czHl9RnGmyiU4A-S5c62uqEJ-.jpg?quality=95&amp;as=32x24,48x36,72x54,108x81,160x120,240x180,360x270,480x360,540x405,640x480,720x540,1080x810,1280x960,1440x1080,2560x1920&amp;from=bu&amp;u=eqeiSJHFbrIQozg-o11vA99R0Q-na-9iQEm3kisSn34&amp;cs=640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65292"/>
            <a:ext cx="4416491" cy="33123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Прямоугольник 3"/>
          <p:cNvSpPr/>
          <p:nvPr/>
        </p:nvSpPr>
        <p:spPr>
          <a:xfrm>
            <a:off x="40048" y="3861048"/>
            <a:ext cx="902045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27 декабря в МБОУ «Школа-гимназия, детский сад № 25» состоялся замечательный концерт, посвященный Дню спасателя! Ученики </a:t>
            </a:r>
            <a:r>
              <a:rPr lang="ru-RU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2-К и 1-К </a:t>
            </a:r>
            <a:r>
              <a:rPr lang="ru-RU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кадетских классов подготовили праздничное мероприятие, чтобы выразить благодарность и уважение тем, кто каждый день рискует своей жизнью ради безопасности других.</a:t>
            </a:r>
          </a:p>
        </p:txBody>
      </p:sp>
    </p:spTree>
    <p:extLst>
      <p:ext uri="{BB962C8B-B14F-4D97-AF65-F5344CB8AC3E}">
        <p14:creationId xmlns:p14="http://schemas.microsoft.com/office/powerpoint/2010/main" val="323405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https://sun9-48.userapi.com/s/v1/if2/h8lqaLU4rdWomsQ1hsCBRAzU0iEBQs1u5ccqJLkHwvOpjNvwU-2TylVQi_MW15VrlxvKnukX1VriaJwdFGBgr_9w.jpg?quality=95&amp;as=32x24,48x36,72x54,108x81,160x120,240x180,360x270,480x360,540x405,640x480,720x540,1080x810,1280x960&amp;from=bu&amp;u=L7diRR_xUpperWUKZ7yPNGN8rC1p3PE1ODwtxa_k83U&amp;cs=64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989" y="94976"/>
            <a:ext cx="4416490" cy="33123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Прямоугольник 4"/>
          <p:cNvSpPr/>
          <p:nvPr/>
        </p:nvSpPr>
        <p:spPr>
          <a:xfrm>
            <a:off x="102925" y="3645024"/>
            <a:ext cx="8933571" cy="2376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17 апреля – День советской пожарной </a:t>
            </a:r>
            <a:r>
              <a:rPr lang="ru-RU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охраны.</a:t>
            </a:r>
            <a:endParaRPr lang="ru-RU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  <a:p>
            <a:pPr algn="ctr"/>
            <a:endParaRPr lang="ru-RU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  <a:p>
            <a:pPr algn="ctr"/>
            <a:r>
              <a:rPr lang="ru-RU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Воспитанники </a:t>
            </a:r>
            <a:r>
              <a:rPr lang="ru-RU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2-К кадетского класса приняли участие в торжественных мероприятиях, посвященных Дню советской пожарной охраны, которые прошли в Главном управлении МЧС России по Республике Крым.</a:t>
            </a:r>
          </a:p>
        </p:txBody>
      </p:sp>
      <p:pic>
        <p:nvPicPr>
          <p:cNvPr id="12297" name="Picture 9" descr="https://sun9-69.userapi.com/s/v1/if2/j7GReCcDZHONZlpD_2WYHYOIMo3GXIK7Iy8GfpnCDmzorJpuMeURedti0zPnKAkvxMDgBpcQc-O4LFYUi2jTM4kk.jpg?quality=95&amp;as=32x24,48x36,72x54,108x81,160x120,240x180,360x270,480x360,540x405,640x480,720x540,1080x810,1280x960&amp;from=bu&amp;u=dJX3UYKojN_napHkph21-l1Q5vp1NhIAB4Dlm85kYig&amp;cs=640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81" y="88966"/>
            <a:ext cx="4424504" cy="33183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83599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sun9-41.userapi.com/s/v1/if2/VK5Xfp2g2IApcdxF0TYEERFjFJSAGMWtrtg5m5Pfvwq_f0atGR6Qt78iHK-TZJ5I4IbIdz2mI475NtHbXeawXi3r.jpg?quality=95&amp;as=32x21,48x32,72x48,108x72,160x107,240x160,360x240,480x320,540x360,640x426,720x480,1080x720,1280x853&amp;from=bu&amp;u=HEUMDsG6pxqU05Xinft8ZL9XkTopEUn1Z5kh6PeEqI4&amp;cs=64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3273"/>
            <a:ext cx="6096000" cy="4057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Прямоугольник 3"/>
          <p:cNvSpPr/>
          <p:nvPr/>
        </p:nvSpPr>
        <p:spPr>
          <a:xfrm>
            <a:off x="107504" y="4436198"/>
            <a:ext cx="90364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День пожарной охраны </a:t>
            </a:r>
            <a:r>
              <a:rPr lang="ru-RU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России.</a:t>
            </a:r>
            <a:endParaRPr lang="ru-RU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  <a:p>
            <a:pPr algn="ctr"/>
            <a:endParaRPr lang="ru-RU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  <a:p>
            <a:pPr algn="ctr"/>
            <a:r>
              <a:rPr lang="ru-RU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30 </a:t>
            </a:r>
            <a:r>
              <a:rPr lang="ru-RU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апреля обучающиеся 2-К кадетского класса в честь Дня пожарной охраны России поздравили сотрудников МЧС в Главном управлении МЧС по Республике Крым!</a:t>
            </a:r>
          </a:p>
        </p:txBody>
      </p:sp>
    </p:spTree>
    <p:extLst>
      <p:ext uri="{BB962C8B-B14F-4D97-AF65-F5344CB8AC3E}">
        <p14:creationId xmlns:p14="http://schemas.microsoft.com/office/powerpoint/2010/main" val="427344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75" y="3790200"/>
            <a:ext cx="4340225" cy="23531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2" name="Picture 4" descr="https://sun9-64.userapi.com/s/v1/if2/dK4CEktMBnjkmZw2Kf1_R_r9NVQNwY3L0AhFikePTyvSewjl9z4DQ2AMX88hk8oA9npWDqL3lO4P7VzmbppdC-r4.jpg?quality=95&amp;as=32x24,48x36,72x54,108x81,160x120,240x180,360x270,480x360,540x405,640x480,720x540,1080x810,1280x960,1440x1080,2560x1920&amp;from=bu&amp;u=47kVxARXd3BUAhVL_DOUh08KfVeXxPGogYH0m2KSYDY&amp;cs=640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5572"/>
            <a:ext cx="4392488" cy="32943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5220072" y="215057"/>
            <a:ext cx="3528392" cy="621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normalizeH="0" baseline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-apple-system"/>
                <a:cs typeface="Arial" pitchFamily="34" charset="0"/>
              </a:rPr>
              <a:t>2 декабря на базе «СОШ № 30 имени А. А. </a:t>
            </a:r>
            <a:r>
              <a:rPr kumimoji="0" lang="ru-RU" sz="2400" b="1" i="0" u="none" strike="noStrike" normalizeH="0" baseline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-apple-system"/>
                <a:cs typeface="Arial" pitchFamily="34" charset="0"/>
              </a:rPr>
              <a:t>Аматуни</a:t>
            </a:r>
            <a:r>
              <a:rPr kumimoji="0" lang="ru-RU" sz="2400" b="1" i="0" u="none" strike="noStrike" normalizeH="0" baseline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-apple-system"/>
                <a:cs typeface="Arial" pitchFamily="34" charset="0"/>
              </a:rPr>
              <a:t>» состоялся ежегодный кадетский бал.</a:t>
            </a:r>
            <a:br>
              <a:rPr kumimoji="0" lang="ru-RU" sz="2400" b="1" i="0" u="none" strike="noStrike" normalizeH="0" baseline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-apple-system"/>
                <a:cs typeface="Arial" pitchFamily="34" charset="0"/>
              </a:rPr>
            </a:br>
            <a:r>
              <a:rPr kumimoji="0" lang="ru-RU" sz="2000" b="1" i="0" u="none" strike="noStrike" normalizeH="0" baseline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-apple-system"/>
                <a:cs typeface="Arial" pitchFamily="34" charset="0"/>
              </a:rPr>
              <a:t>В</a:t>
            </a:r>
            <a:r>
              <a:rPr kumimoji="0" lang="ru-RU" sz="2400" b="1" i="0" u="none" strike="noStrike" normalizeH="0" baseline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-apple-system"/>
                <a:cs typeface="Arial" pitchFamily="34" charset="0"/>
              </a:rPr>
              <a:t>оспитанники 2-К кадетского класса поучаствовали в мероприятии и исполнили «Польку-галоп».</a:t>
            </a:r>
            <a:r>
              <a:rPr kumimoji="0" lang="ru-RU" sz="1400" b="1" i="0" u="none" strike="noStrike" normalizeH="0" baseline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normalizeH="0" baseline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Ученики ежегодно принимают участие в мероприятиях в рамках «Суворовских чтений».</a:t>
            </a:r>
            <a:endParaRPr kumimoji="0" lang="ru-RU" sz="7200" b="1" i="0" u="none" strike="noStrike" normalizeH="0" baseline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4" name="Picture 6" descr="💥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61913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646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sun9-62.userapi.com/s/v1/if2/UGvaHFTplzUfCGr39vg1Ar7wjZFS3EJ03WxDd0wfbWFEFFWx78x_U1OxCRHIT1_J2qyfv6y-Rb-yXQ17iICPQMa7.jpg?quality=95&amp;as=32x24,48x36,72x54,108x81,160x120,240x180,360x270,480x360,540x405,640x480,720x540,1080x810,1280x960,1440x1080,2560x1920&amp;from=bu&amp;u=32PE7E3Op8PTw1RRd2l8Di0jTDma5xoivIpHKgztPXg&amp;cs=64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6632"/>
            <a:ext cx="6096000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Прямоугольник 3"/>
          <p:cNvSpPr/>
          <p:nvPr/>
        </p:nvSpPr>
        <p:spPr>
          <a:xfrm>
            <a:off x="179512" y="4941168"/>
            <a:ext cx="8784976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17 </a:t>
            </a:r>
            <a:r>
              <a:rPr lang="ru-RU" sz="25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февраля в МБОУ «Школа-гимназия, детский сад </a:t>
            </a:r>
            <a:endParaRPr lang="ru-RU" sz="25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r>
              <a:rPr lang="ru-RU" sz="25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 </a:t>
            </a:r>
            <a:r>
              <a:rPr lang="ru-RU" sz="25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25» состоялась </a:t>
            </a:r>
            <a:r>
              <a:rPr lang="ru-RU" sz="25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еженедельна</a:t>
            </a:r>
            <a:r>
              <a:rPr lang="ru-RU" sz="25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торжественная линейка, </a:t>
            </a:r>
            <a:r>
              <a:rPr lang="ru-RU" sz="25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посвященная Дню кадета.</a:t>
            </a:r>
            <a:endParaRPr lang="ru-RU" sz="2500" dirty="0"/>
          </a:p>
        </p:txBody>
      </p:sp>
    </p:spTree>
    <p:extLst>
      <p:ext uri="{BB962C8B-B14F-4D97-AF65-F5344CB8AC3E}">
        <p14:creationId xmlns:p14="http://schemas.microsoft.com/office/powerpoint/2010/main" val="283706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sun9-1.userapi.com/s/v1/if2/V1sd7b4HC6lQ9ucUff8hD5cgsJD22Jfh6XKfbeUvzLljP9TeGrp3Z13GrBxTBQqNHkHP9t0dKZXh-dzyp3CJOd7D.jpg?quality=95&amp;as=32x24,48x36,72x54,108x81,160x120,240x180,360x270,480x360,540x405,640x480,720x540,1080x810,1280x960&amp;from=bu&amp;u=zlK_8sH10jJkDoaftec7Q2kCcbLbJOLqjzro_4FPC18&amp;cs=64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584" y="132044"/>
            <a:ext cx="3214024" cy="24105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098" name="Picture 2" descr="https://sun9-50.userapi.com/s/v1/if2/xupYtp72SLQP_4ANsrsxxWuyu25-fAALan9QrCwnxcnKUBejknEmwRxA6IUNMwFVB_V6Kmr6stlJ10gHViLLz3Cm.jpg?quality=95&amp;as=32x24,48x36,72x54,108x81,160x120,240x180,360x270,480x360,540x405,640x480,720x540,1080x810,1280x960&amp;from=bu&amp;u=33D71RNz0l2dBvAnW4sKt217hZQO-8vV0dl2vliY9-w&amp;cs=640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48" y="132044"/>
            <a:ext cx="3214024" cy="24105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0" name="Picture 4" descr="https://sun9-80.userapi.com/s/v1/if2/fPu4tusjBYGEXpooqYSjdErEWlu76hInwf_p-33aNAASkKslMMM9psuvgWqaTlfC7oWd5HF5LTDwWadr-tDNFmd2.jpg?quality=95&amp;as=32x24,48x36,72x54,108x81,160x120,240x180,360x270,480x360,540x405,640x480,720x540,1080x810,1280x960&amp;from=bu&amp;u=dXdUr2K1Nni07rNqG_ur--hWhS_swPrEmdZcn1i6jjo&amp;cs=640x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314100"/>
            <a:ext cx="3312368" cy="24842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2" name="Picture 6" descr="https://sun9-88.userapi.com/s/v1/if2/DjAlMc63Y3yxpb8xD4p_vL65GRUyw97g_hbzSgIGmpY0SXh-X6GH7pyTyHBX9GP-AAmhdM3jXS070r-U9ajvibF9.jpg?quality=95&amp;as=32x24,48x36,72x54,108x81,160x120,240x180,360x270,480x360,540x405,640x480,720x540,1080x810,1280x960&amp;from=bu&amp;u=YF9-UV3R8UJ-oo2lriVptIjH21YI7-00btdELa-WOdI&amp;cs=640x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299736"/>
            <a:ext cx="3331520" cy="24986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5768" y="4990296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 </a:t>
            </a:r>
            <a:r>
              <a:rPr lang="ru-RU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Воспитанники кадетского класса чтут государственные символы и символы Республики Крым, праздники </a:t>
            </a:r>
            <a:r>
              <a:rPr lang="ru-RU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и памятные </a:t>
            </a:r>
            <a:r>
              <a:rPr lang="ru-RU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даты Российской Федерации.</a:t>
            </a:r>
            <a:endParaRPr lang="ru-RU" sz="2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693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sun9-11.userapi.com/s/v1/if2/v8nzBs5JB8IESwmu80mfppVUy5zDtdzE2I3IVHBO_FqWooNBApZ8TtLzqk_aO6UT97D22SFjTNAPpdhei5tR8hkR.jpg?quality=95&amp;as=32x24,48x36,72x54,108x81,160x120,240x180,360x270,480x360,540x405,640x480,720x540,1080x810,1280x960,1440x1080,2560x1920&amp;from=bu&amp;u=fg01rd-6sbHdGxbjB9EL0RqEIGuJ7tlVTkv307Uu2Zw&amp;cs=64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1808"/>
            <a:ext cx="4004304" cy="30032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4340" name="Picture 4" descr="https://sun9-72.userapi.com/s/v1/if2/-jDRQCwqu2FN3lBJD_SnFGuTF5zA8_qahBHzNh-y0I2qoKaN0BqSXCAQmPreyBIS1nLnqUrfR_xIV6K2DfpeEpVH.jpg?quality=95&amp;as=32x24,48x36,72x54,108x81,160x120,240x180,360x270,480x360,540x405,640x480,720x540,1080x810,1280x960,1440x1080,2560x1920&amp;from=bu&amp;u=yLTZVpaKmiAUVE1B27NpZjOpBqPSiua8D4CXz1SJ-DU&amp;cs=640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76920"/>
            <a:ext cx="4021056" cy="30157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Прямоугольник 3"/>
          <p:cNvSpPr/>
          <p:nvPr/>
        </p:nvSpPr>
        <p:spPr>
          <a:xfrm>
            <a:off x="107504" y="3429000"/>
            <a:ext cx="892899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Накануне Великого дня Победы учащиеся 2-К класса МБОУ «Школа-гимназия, детский сад № 25» вместе с депутатом Государственного совета Республики Крым, председателем попечительского совета нашей школы Федотовым Игорем Леонидовичем, депутатами и представителями городской общественности поздравили ветеранов Великой Отечественной войны с праздником Победы.</a:t>
            </a:r>
          </a:p>
        </p:txBody>
      </p:sp>
    </p:spTree>
    <p:extLst>
      <p:ext uri="{BB962C8B-B14F-4D97-AF65-F5344CB8AC3E}">
        <p14:creationId xmlns:p14="http://schemas.microsoft.com/office/powerpoint/2010/main" val="56063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415</TotalTime>
  <Words>466</Words>
  <Application>Microsoft Office PowerPoint</Application>
  <PresentationFormat>Экран (4:3)</PresentationFormat>
  <Paragraphs>29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20</cp:revision>
  <dcterms:created xsi:type="dcterms:W3CDTF">2025-08-14T10:25:10Z</dcterms:created>
  <dcterms:modified xsi:type="dcterms:W3CDTF">2025-08-15T11:52:44Z</dcterms:modified>
</cp:coreProperties>
</file>