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8" r:id="rId4"/>
    <p:sldId id="270" r:id="rId5"/>
    <p:sldId id="271" r:id="rId6"/>
    <p:sldId id="264" r:id="rId7"/>
    <p:sldId id="267" r:id="rId8"/>
    <p:sldId id="259" r:id="rId9"/>
    <p:sldId id="272" r:id="rId10"/>
    <p:sldId id="258" r:id="rId11"/>
    <p:sldId id="262" r:id="rId12"/>
    <p:sldId id="266" r:id="rId13"/>
    <p:sldId id="260" r:id="rId14"/>
    <p:sldId id="273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660"/>
  </p:normalViewPr>
  <p:slideViewPr>
    <p:cSldViewPr>
      <p:cViewPr varScale="1">
        <p:scale>
          <a:sx n="83" d="100"/>
          <a:sy n="83" d="100"/>
        </p:scale>
        <p:origin x="-14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6853" y="273747"/>
            <a:ext cx="53222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2-К класс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2024-2025 у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s://sun9-23.userapi.com/s/v1/ig2/UI2E5ThQ2WfkbT1rzSvhUqWQDIkgKgtUhQi4jYLNQjVqYn6zuySeaLP9Oe1YVx6aEIv00WdduG7HZN76DC_qnu6A.jpg?quality=95&amp;as=32x32,48x48,72x71,108x107,160x159,240x238,360x357,480x476,540x535,640x635,720x714,1080x1071&amp;from=bu&amp;cs=10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1598"/>
            <a:ext cx="1800200" cy="1785198"/>
          </a:xfrm>
          <a:prstGeom prst="ellipse">
            <a:avLst/>
          </a:prstGeom>
          <a:ln w="190500" cap="rnd">
            <a:solidFill>
              <a:srgbClr val="FF33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dets.rk.gov.ru/themes/public/img/kadety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886"/>
            <a:ext cx="1512169" cy="195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5.userapi.com/s/v1/if2/qOG1NLUIhOgIWNzeMw9d1iZUR9ldgbv4aj1RfMzzWcc7pl1I6M9mIs_lmrwp8WSKs-eNN4f05GjBWhdrU2GY902j.jpg?quality=95&amp;as=32x24,48x36,72x54,108x81,160x120,240x180,360x270,480x360,540x405,640x480,720x540,1080x810,1280x960,1440x1080,2560x1920&amp;from=bu&amp;cs=256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46" y="1966796"/>
            <a:ext cx="4791360" cy="359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113457" y="5910846"/>
            <a:ext cx="61495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сентября - День знаний</a:t>
            </a:r>
            <a:endParaRPr lang="ru-RU" sz="3200" b="1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1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26.userapi.com/s/v1/if2/Kak7D6dcTmOJaPPLF5rb4aPncLABQ_adGltLY3wTiO1ggAcreCRNhKg8dNWrbBFhzwyBvBqc3A2-KoiWDmHHV20K.jpg?quality=95&amp;as=32x24,48x36,72x54,108x81,160x120,240x180,360x270,480x360,540x405,640x480,720x540,1080x810,1280x960&amp;from=bu&amp;u=YzoOn9yoYJlu_2nx16qNCtF3AjyhN0zOcl-SIiww0Tk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299136" cy="322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s://sun9-86.userapi.com/s/v1/if2/SNGhDbTyU2vz-qVD1IJHJdQX--9RYxHnQND4zs3BEdUDwHYvFqKd1vzZB6lhd3JJHF9rWbNFdWz1oXsFBM3G1W9C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02" y="116632"/>
            <a:ext cx="4299136" cy="322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200" y="3429000"/>
            <a:ext cx="90145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Каждый понедельник первым уроком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были занятия </a:t>
            </a:r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«Разговоры о важном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».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Основные темы занятий связаны с важнейшими аспектами жизни человека в современной России: знанием родной истории и пониманием сложностей современного мира, техническим прогрессом и сохранением природы, ориентацией в мировой художественной культуре и повседневной культуре поведения, доброжелательным отношением к окружающим и ответственным отношением к собственным поступкам.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981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18.userapi.com/s/v1/if2/tG5U5wzsVUUqKkcwvoth5wRBJpzt3hGNAeoUkAjfS6Cc89ohVYXEuV7xqkY1MDk8bal1keKgT2hEIAoWcct9qBMf.jpg?quality=95&amp;as=32x24,48x36,72x54,108x81,160x120,240x180,360x270,480x360,540x405,640x480,720x540,1080x810,1280x960,1440x1080,2560x1920&amp;from=bu&amp;u=6ERptEmEqsGr9Tir082kFm7aGhuWIT6n4MGuIObvv8c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43806" cy="3257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s://sun9-65.userapi.com/s/v1/if2/dHefWMJHPUikZ5_iOLolNapkNjHa__BMNlTZhnMWnx5hkR1WEmTtHluflmaX_jt64FrNSvjczKiTDf5-bDWaVnWw.jpg?quality=95&amp;as=32x24,48x36,72x54,108x81,160x120,240x180,360x270,480x360,540x405,640x480,720x540,1080x810,1280x960&amp;from=bu&amp;u=xq5DCCdk-IizekmXgdYiduI6La4fdFwki-rf4b7WyeE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634"/>
            <a:ext cx="4295800" cy="322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s://sun9-58.userapi.com/s/v1/if2/HRepLZBZ8FLgCn6CMgSvACbnWv-X9qEFmzLxKlIjdNhpIfTPirESNqm2eAkSRrLTG-ucZoja4T4m1meLLxuiVaEQ.jpg?quality=95&amp;as=32x24,48x36,72x54,108x81,160x120,240x180,360x270,480x360,540x405,640x480,720x540,1080x810,1280x960&amp;from=bu&amp;u=rmSjixGxXv7sV9_mb6k2iVQyRimCzz-cnFXDx2VP1ho&amp;cs=6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95536" y="5113736"/>
            <a:ext cx="8616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Воспитанники кадетского класса на протяжении учебного года активно принимали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участие в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акциях, конкурсах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 поддержку бойцов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СВО, а так же передавали гуманитарную помощь. Своих не бросаем!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326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sun9-78.userapi.com/s/v1/if2/qnRMZrSOmBe3eHVSa_eAqNyncEXHAAvZwBjYw49NFD1YnqrE1gqFT1VQX8XFh2e-l8rLnHRn03IzkfnVOjU6fimb.jpg?quality=95&amp;as=32x24,48x36,72x54,108x81,160x120,240x180,360x270,480x360,540x405,640x480,720x540,1080x810,1280x960&amp;from=bu&amp;u=uEAVaAGKO9og7xymoOF2B4C5JkBKqY2rX3EU9nyMLcA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384" y="116632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https://sun9-36.userapi.com/s/v1/if2/Jr6AaCvr4gy_1dP7m0t1y8M2PNRjxSpb-6iAWemDIOzu5tIDJ2Rt21ia_BdRxmvvRpZvwHdcENHGqsQNRlCK-N_O.jpg?quality=95&amp;as=32x24,48x36,72x54,108x81,160x120,240x180,360x270,480x360,540x405,640x480,720x540,1080x810,1280x960,1440x1080,2560x1920&amp;from=bu&amp;u=bnPWe0nCMCieIkpj9BA8-e2a16WwAScBLLzEJKEK_jA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s://sun9-84.userapi.com/s/v1/if2/DXFgD-DqL3ZA6KUgRy62LHLJb3PFt9gDWFCsOPzEKnUFHKUq-ZZCzWV5aRVVXcI83JJccd8-SoKwwcz4Sng7b1Tt.jpg?quality=95&amp;as=32x24,48x36,72x54,108x81,160x120,240x180,360x270,480x360,540x405,640x480,720x540,1080x810,1280x960,1440x1080,2560x1920&amp;from=bu&amp;u=H3764pFz3xaP3cJ3Lkmgk5g13_ix8-f8cpWDDZd7CYI&amp;cs=6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62" y="116632"/>
            <a:ext cx="3096345" cy="2322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Учащиеся 2-К класса постоянно участвуют в различных конкурсах муниципального и республиканского уровней.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https://sun9-24.userapi.com/s/v1/ig2/MkXDM9NUUdXiO1fxGSKXdFcU21cJKacK5GJvtxycWAZm_pBi58Wqq1Lq5CklYE6CGx2ub6uswZgcccCffyzGRJoC.jpg?quality=95&amp;as=32x43,48x64,72x96,108x144,160x213,240x320,360x480,480x640,540x720,640x853,720x960,1080x1440,1280x1707,1440x1920,1920x2560&amp;from=bu&amp;u=Lm4KXOekINB9VSIygfudcUqihftR3eBrf6vUGVn6AmI&amp;cs=1080x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2462"/>
            <a:ext cx="2477186" cy="330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1.userapi.com/s/v1/ig2/EnrzIjTXxE4hjhs0mEWxtX290YRoTrXEI-TBHbQII1wcdsXEnrF-hqMI9AkJmuA8gYZIHrTfQ7FiWuGWxRvgcpig.jpg?quality=95&amp;as=32x43,48x64,72x96,108x144,160x213,240x320,360x480,480x640,540x720,640x853,720x960,1080x1440,1280x1707,1440x1920,1920x2560&amp;from=bu&amp;cs=1920x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56504"/>
            <a:ext cx="2490576" cy="332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65.userapi.com/s/v1/ig2/-MU86HygzCpSwo3n8l_ZnEi7cU-RueekExK7n2GfYSG3XjCPwdfd78Av3V5Ow24FIzAOv2FyS47ryNQNeWg4XttH.jpg?quality=95&amp;as=32x43,48x64,72x96,108x144,160x213,240x320,360x480,480x640,540x720,640x853,720x960,1080x1440,1280x1707,1440x1920,1920x2560&amp;from=bu&amp;u=Vq62UICpxnrQnqqYzvp3jHIzafOwfDZdBqb_pH2FpZY&amp;cs=1080x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96" y="2612462"/>
            <a:ext cx="2448608" cy="326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un9-33.userapi.com/s/v1/if2/_P5NdD1QPMjOlPaAHez0ZegRgCJEaJ26fTeh29CR8ENJH-tfZaZOymoMfG5nApYJkyOOl1ovkx439iVAF403GCYq.jpg?quality=95&amp;as=32x24,48x36,72x54,108x81,160x120,240x180,360x270,480x360,540x405,640x480,720x540,1080x810,1280x960&amp;from=bu&amp;cs=12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043146" cy="303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https://sun9-63.userapi.com/s/v1/ig2/bO4asX1glqcDlHAn2q6V1CjZCxK3h8Dc3ZgjXI3zx7HqwFBntoOrenFw7l1BPLsufQJJjrncZv0q9I7mu-gbf_5c.jpg?quality=95&amp;as=32x40,48x60,72x90,108x135,160x200,240x300,360x450,480x601,540x676,640x801,720x901,1080x1351,1280x1602,1440x1802,2046x2560&amp;from=bu&amp;u=PESYq79vfRrOMHwg7NnVO1Kzqwwegm75im-yVpPoY5k&amp;cs=108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0"/>
            <a:ext cx="3024336" cy="3780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un9-19.userapi.com/s/v1/ig2/knKf6S0xfEJ-5JfFLQLiB278AgRDE3is1tLVSM6R5TyE-u-WZ48eWS7yQ6j3PDfyNMTm9fuTCZZWHWPz38ozZzNH.jpg?quality=95&amp;as=32x40,48x60,72x90,108x135,160x200,240x300,360x450,480x601,540x676,640x801,720x901,1080x1351,1280x1602,1440x1802,2046x2560&amp;from=bu&amp;u=pX-x1mIfCmqCR23gCoD9S0u4pxw0MwXcgOEJTPWOV_Y&amp;cs=1080x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861" y="45220"/>
            <a:ext cx="3053139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0" y="3900238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Воспитанники кадетского класса совместно с учителем принимали участие в программе «Орлята России». Учащимся удалось проявить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себя в коллективных творческих делах по трекам: «Орлёнок - Эрудит», «Орлёнок – Хранитель исторической памяти», «Орлёнок - Мастер», «Орлёнок - Лидер», «Орлёнок - Спортсмен», «Орлёнок - Доброволец» и «Орлёнок - Эколог».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106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9-67.userapi.com/s/v1/if2/CPOi-Nf-ntXtUq3pkYip8_RNZ8LC8DCdcyARH_kzeZvGgo0SODjJrtgnCUk2pFt339tCOEsg4Eb_3Gfzqr3gIduq.jpg?quality=95&amp;as=32x24,48x36,72x54,108x81,160x120,240x180,360x270,480x360,540x405,640x480,720x540,1080x810,1280x960,1440x1080,2560x1920&amp;from=bu&amp;u=Bvho1Xyq_85KFUlNuOC-RBjbPq5Ee_A50xUTTiUdag0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72" y="476672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https://sun9-4.userapi.com/s/v1/if2/lsTyV_s1jzrinyb03kcRQ42VDWJpiz_ACtG0Eye6Y2_JfYP5Dmd8InPZPq8oCSWZsL6TIgQfKtJx36oyjk-1M3j8.jpg?quality=95&amp;as=32x24,48x36,72x54,108x81,160x120,240x180,360x270,480x360,540x405,640x480,720x540,1080x810,1280x960,1440x1080,2560x1920&amp;from=bu&amp;u=8Wo0B0GpVZPp3kpVj0wNFK2nN17MP7ejSB_IIsQkjOg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0922"/>
            <a:ext cx="4176125" cy="3132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400506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 завершению 2024-2025 учебного года учащиеся 2-К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класса были торжественно награждены похвальными листами «За отличные успехи в учении». </a:t>
            </a:r>
          </a:p>
        </p:txBody>
      </p:sp>
    </p:spTree>
    <p:extLst>
      <p:ext uri="{BB962C8B-B14F-4D97-AF65-F5344CB8AC3E}">
        <p14:creationId xmlns:p14="http://schemas.microsoft.com/office/powerpoint/2010/main" val="265863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69.userapi.com/s/v1/if2/mlx7Tmj2H2vXYcDooUPztZrW11X1Al_lOcAbmm59t_iIvdxNdEhg85Id_FqkcgizTn3tY9fdGXQLW_V5jqFabvqZ.jpg?quality=95&amp;as=32x21,48x32,72x48,108x72,160x107,240x160,360x240,480x320,540x360,640x426,720x480,1080x720,1280x853,1440x960,2560x1706&amp;from=bu&amp;u=HM7agDWwHQmhv7hntj5SUgTOZPFsfa4TI2hq5FCFiGc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031767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84" y="5085184"/>
            <a:ext cx="9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Основными целями деятельности кадетского</a:t>
            </a:r>
          </a:p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класса являются интеллектуальное, культурное, физическое и нравственное</a:t>
            </a:r>
          </a:p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развитие обучающихся, их социализация в обществе, создание основы для</a:t>
            </a:r>
          </a:p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подготовки несовершеннолетних граждан к служению Отечеству на</a:t>
            </a:r>
          </a:p>
          <a:p>
            <a:pPr algn="ctr"/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гражданском и военном поприще.</a:t>
            </a:r>
          </a:p>
        </p:txBody>
      </p:sp>
    </p:spTree>
    <p:extLst>
      <p:ext uri="{BB962C8B-B14F-4D97-AF65-F5344CB8AC3E}">
        <p14:creationId xmlns:p14="http://schemas.microsoft.com/office/powerpoint/2010/main" val="10500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3.userapi.com/s/v1/if2/iMo0ckGfF9GXoHFDY2T4jEH0MUbxiom7QTT_uOH62T4Krf3Hl668bzluOrtSWFmDBb7unWRoZjIZKYcCPw0FqNyy.jpg?quality=95&amp;as=32x24,48x36,72x54,108x81,160x120,240x180,360x270,480x360,540x405,640x480,720x540,1080x810,1280x960,1440x1080,2560x1920&amp;from=bu&amp;u=_HGAiifCFmbuBr2Up0AEmeOkSBLjQ4_xJ4RahAZMcoQ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080"/>
            <a:ext cx="4228389" cy="317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https://sun9-43.userapi.com/s/v1/if2/gXPd3GFJ5zpc7R9qU2zNDhMKaQCguSLioTIwIQzzRyqkPoDt5_GER-0UzGxWZtjLoH2YuHahxD1M8z3TamV0yS2L.jpg?quality=95&amp;as=32x24,48x36,72x54,108x81,160x120,240x180,360x270,480x360,540x405,640x480,720x540,1080x810,1280x960,1440x1080,2560x1920&amp;from=bu&amp;u=vG_JJcgHiG0yoY0kvlX2F_LMk4snGYWV1WKBfsVkCP0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00080"/>
            <a:ext cx="4213137" cy="3159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51520" y="3573016"/>
            <a:ext cx="87890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Согласно плану совместной работы школы и ГУ МЧС России по Республике Крым с воспитанниками кадетского класса регулярно проводятся встречи и мероприятия. Кроме этого, встречи с учениками проводят сотрудники Симферопольского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АСО ГКУ РК «Крым-Спас».</a:t>
            </a:r>
          </a:p>
        </p:txBody>
      </p:sp>
    </p:spTree>
    <p:extLst>
      <p:ext uri="{BB962C8B-B14F-4D97-AF65-F5344CB8AC3E}">
        <p14:creationId xmlns:p14="http://schemas.microsoft.com/office/powerpoint/2010/main" val="41494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52.userapi.com/s/v1/if2/rOBTJYuAjcTj6kK0QXG4rZ6aelQVc6pY5jlKZO9i6Y26P1yTROhN9mHwMX9rgnPysSDusqQhSVADkt9udC4SWd1W.jpg?quality=95&amp;as=32x24,48x36,72x54,108x81,160x120,240x180,360x270,480x360,540x405,640x480,720x540,1080x810,1280x960,1440x1080,2560x1920&amp;from=bu&amp;u=SJdocrl0h1n0uuL0mJfC7oi8q8pBmm9ThGgOaU-IPns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" y="165292"/>
            <a:ext cx="441649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s://sun9-46.userapi.com/s/v1/if2/GWDiMV6fjynYI-vvlTk8wJTd1lVgxf5iiLlHVE1OUTmXXEO-vFWn-JnETcBJwJ_czHl9RnGmyiU4A-S5c62uqEJ-.jpg?quality=95&amp;as=32x24,48x36,72x54,108x81,160x120,240x180,360x270,480x360,540x405,640x480,720x540,1080x810,1280x960,1440x1080,2560x1920&amp;from=bu&amp;u=eqeiSJHFbrIQozg-o11vA99R0Q-na-9iQEm3kisSn34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5292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0048" y="3861048"/>
            <a:ext cx="9020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27 декабря в МБОУ «Школа-гимназия, детский сад № 25» состоялся замечательный концерт, посвященный Дню спасателя! Ученики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2-К и 1-К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кадетских классов подготовили праздничное мероприятие, чтобы выразить благодарность и уважение тем, кто каждый день рискует своей жизнью ради безопасности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23405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sun9-48.userapi.com/s/v1/if2/h8lqaLU4rdWomsQ1hsCBRAzU0iEBQs1u5ccqJLkHwvOpjNvwU-2TylVQi_MW15VrlxvKnukX1VriaJwdFGBgr_9w.jpg?quality=95&amp;as=32x24,48x36,72x54,108x81,160x120,240x180,360x270,480x360,540x405,640x480,720x540,1080x810,1280x960&amp;from=bu&amp;u=L7diRR_xUpperWUKZ7yPNGN8rC1p3PE1ODwtxa_k83U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89" y="94976"/>
            <a:ext cx="441649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02925" y="3645024"/>
            <a:ext cx="8933571" cy="2376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17 апреля – День советской пожарной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охраны.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Воспитанники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2-К кадетского класса приняли участие в торжественных мероприятиях, посвященных Дню советской пожарной охраны, которые прошли в Главном управлении МЧС России по Республике Крым.</a:t>
            </a:r>
          </a:p>
        </p:txBody>
      </p:sp>
      <p:pic>
        <p:nvPicPr>
          <p:cNvPr id="12297" name="Picture 9" descr="https://sun9-69.userapi.com/s/v1/if2/j7GReCcDZHONZlpD_2WYHYOIMo3GXIK7Iy8GfpnCDmzorJpuMeURedti0zPnKAkvxMDgBpcQc-O4LFYUi2jTM4kk.jpg?quality=95&amp;as=32x24,48x36,72x54,108x81,160x120,240x180,360x270,480x360,540x405,640x480,720x540,1080x810,1280x960&amp;from=bu&amp;u=dJX3UYKojN_napHkph21-l1Q5vp1NhIAB4Dlm85kYig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1" y="88966"/>
            <a:ext cx="4424504" cy="3318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59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41.userapi.com/s/v1/if2/VK5Xfp2g2IApcdxF0TYEERFjFJSAGMWtrtg5m5Pfvwq_f0atGR6Qt78iHK-TZJ5I4IbIdz2mI475NtHbXeawXi3r.jpg?quality=95&amp;as=32x21,48x32,72x48,108x72,160x107,240x160,360x240,480x320,540x360,640x426,720x480,1080x720,1280x853&amp;from=bu&amp;u=HEUMDsG6pxqU05Xinft8ZL9XkTopEUn1Z5kh6PeEqI4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3273"/>
            <a:ext cx="60960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4436198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День пожарной охраны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России.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30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апреля обучающиеся 2-К кадетского класса в честь Дня пожарной охраны России поздравили сотрудников МЧС в Главном управлении МЧС по Республике Крым!</a:t>
            </a:r>
          </a:p>
        </p:txBody>
      </p:sp>
    </p:spTree>
    <p:extLst>
      <p:ext uri="{BB962C8B-B14F-4D97-AF65-F5344CB8AC3E}">
        <p14:creationId xmlns:p14="http://schemas.microsoft.com/office/powerpoint/2010/main" val="42734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790200"/>
            <a:ext cx="4340225" cy="2353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s://sun9-64.userapi.com/s/v1/if2/dK4CEktMBnjkmZw2Kf1_R_r9NVQNwY3L0AhFikePTyvSewjl9z4DQ2AMX88hk8oA9npWDqL3lO4P7VzmbppdC-r4.jpg?quality=95&amp;as=32x24,48x36,72x54,108x81,160x120,240x180,360x270,480x360,540x405,640x480,720x540,1080x810,1280x960,1440x1080,2560x1920&amp;from=bu&amp;u=47kVxARXd3BUAhVL_DOUh08KfVeXxPGogYH0m2KSYDY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572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220072" y="215057"/>
            <a:ext cx="3528392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-apple-system"/>
                <a:cs typeface="Arial" pitchFamily="34" charset="0"/>
              </a:rPr>
              <a:t>2 декабря на базе «СОШ № 30 имени А. А. </a:t>
            </a:r>
            <a:r>
              <a:rPr kumimoji="0" lang="ru-RU" sz="2400" b="1" i="0" u="none" strike="noStrike" normalizeH="0" baseline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-apple-system"/>
                <a:cs typeface="Arial" pitchFamily="34" charset="0"/>
              </a:rPr>
              <a:t>Аматуни</a:t>
            </a:r>
            <a:r>
              <a:rPr kumimoji="0" lang="ru-RU" sz="2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-apple-system"/>
                <a:cs typeface="Arial" pitchFamily="34" charset="0"/>
              </a:rPr>
              <a:t>» состоялся ежегодный кадетский бал.</a:t>
            </a:r>
            <a:br>
              <a:rPr kumimoji="0" lang="ru-RU" sz="2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-apple-system"/>
                <a:cs typeface="Arial" pitchFamily="34" charset="0"/>
              </a:rPr>
            </a:br>
            <a:r>
              <a:rPr kumimoji="0" lang="ru-RU" sz="20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-apple-system"/>
                <a:cs typeface="Arial" pitchFamily="34" charset="0"/>
              </a:rPr>
              <a:t>В</a:t>
            </a:r>
            <a:r>
              <a:rPr kumimoji="0" lang="ru-RU" sz="2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-apple-system"/>
                <a:cs typeface="Arial" pitchFamily="34" charset="0"/>
              </a:rPr>
              <a:t>оспитанники 2-К кадетского класса поучаствовали в мероприятии и исполнили «Польку-галоп».</a:t>
            </a:r>
            <a:r>
              <a:rPr kumimoji="0" lang="ru-RU" sz="14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Ученики ежегодно принимают участие в мероприятиях в рамках «Суворовских чтений».</a:t>
            </a:r>
            <a:endParaRPr kumimoji="0" lang="ru-RU" sz="72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4" name="Picture 6" descr="💥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91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62.userapi.com/s/v1/if2/UGvaHFTplzUfCGr39vg1Ar7wjZFS3EJ03WxDd0wfbWFEFFWx78x_U1OxCRHIT1_J2qyfv6y-Rb-yXQ17iICPQMa7.jpg?quality=95&amp;as=32x24,48x36,72x54,108x81,160x120,240x180,360x270,480x360,540x405,640x480,720x540,1080x810,1280x960,1440x1080,2560x1920&amp;from=bu&amp;u=32PE7E3Op8PTw1RRd2l8Di0jTDma5xoivIpHKgztPXg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6632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79512" y="4941168"/>
            <a:ext cx="87849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 </a:t>
            </a:r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февраля в МБОУ «Школа-гимназия, детский сад </a:t>
            </a:r>
            <a:endParaRPr lang="ru-RU" sz="25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 </a:t>
            </a:r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25» состоялась </a:t>
            </a:r>
            <a:r>
              <a:rPr lang="ru-RU" sz="25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еженедельна</a:t>
            </a:r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торжественная линейка, </a:t>
            </a:r>
            <a:r>
              <a:rPr lang="ru-RU" sz="2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посвященная Дню кадета.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28370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un9-1.userapi.com/s/v1/if2/V1sd7b4HC6lQ9ucUff8hD5cgsJD22Jfh6XKfbeUvzLljP9TeGrp3Z13GrBxTBQqNHkHP9t0dKZXh-dzyp3CJOd7D.jpg?quality=95&amp;as=32x24,48x36,72x54,108x81,160x120,240x180,360x270,480x360,540x405,640x480,720x540,1080x810,1280x960&amp;from=bu&amp;u=zlK_8sH10jJkDoaftec7Q2kCcbLbJOLqjzro_4FPC18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84" y="132044"/>
            <a:ext cx="3214024" cy="241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https://sun9-50.userapi.com/s/v1/if2/xupYtp72SLQP_4ANsrsxxWuyu25-fAALan9QrCwnxcnKUBejknEmwRxA6IUNMwFVB_V6Kmr6stlJ10gHViLLz3Cm.jpg?quality=95&amp;as=32x24,48x36,72x54,108x81,160x120,240x180,360x270,480x360,540x405,640x480,720x540,1080x810,1280x960&amp;from=bu&amp;u=33D71RNz0l2dBvAnW4sKt217hZQO-8vV0dl2vliY9-w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8" y="132044"/>
            <a:ext cx="3214024" cy="241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s://sun9-80.userapi.com/s/v1/if2/fPu4tusjBYGEXpooqYSjdErEWlu76hInwf_p-33aNAASkKslMMM9psuvgWqaTlfC7oWd5HF5LTDwWadr-tDNFmd2.jpg?quality=95&amp;as=32x24,48x36,72x54,108x81,160x120,240x180,360x270,480x360,540x405,640x480,720x540,1080x810,1280x960&amp;from=bu&amp;u=dXdUr2K1Nni07rNqG_ur--hWhS_swPrEmdZcn1i6jjo&amp;cs=6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1410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s://sun9-88.userapi.com/s/v1/if2/DjAlMc63Y3yxpb8xD4p_vL65GRUyw97g_hbzSgIGmpY0SXh-X6GH7pyTyHBX9GP-AAmhdM3jXS070r-U9ajvibF9.jpg?quality=95&amp;as=32x24,48x36,72x54,108x81,160x120,240x180,360x270,480x360,540x405,640x480,720x540,1080x810,1280x960&amp;from=bu&amp;u=YF9-UV3R8UJ-oo2lriVptIjH21YI7-00btdELa-WOdI&amp;cs=64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99736"/>
            <a:ext cx="3331520" cy="2498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768" y="499029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Воспитанники кадетского класса чтут государственные символы и символы Республики Крым, праздники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памятные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даты Российской Федерации.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9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11.userapi.com/s/v1/if2/v8nzBs5JB8IESwmu80mfppVUy5zDtdzE2I3IVHBO_FqWooNBApZ8TtLzqk_aO6UT97D22SFjTNAPpdhei5tR8hkR.jpg?quality=95&amp;as=32x24,48x36,72x54,108x81,160x120,240x180,360x270,480x360,540x405,640x480,720x540,1080x810,1280x960,1440x1080,2560x1920&amp;from=bu&amp;u=fg01rd-6sbHdGxbjB9EL0RqEIGuJ7tlVTkv307Uu2Zw&amp;cs=64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808"/>
            <a:ext cx="4004304" cy="3003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0" name="Picture 4" descr="https://sun9-72.userapi.com/s/v1/if2/-jDRQCwqu2FN3lBJD_SnFGuTF5zA8_qahBHzNh-y0I2qoKaN0BqSXCAQmPreyBIS1nLnqUrfR_xIV6K2DfpeEpVH.jpg?quality=95&amp;as=32x24,48x36,72x54,108x81,160x120,240x180,360x270,480x360,540x405,640x480,720x540,1080x810,1280x960,1440x1080,2560x1920&amp;from=bu&amp;u=yLTZVpaKmiAUVE1B27NpZjOpBqPSiua8D4CXz1SJ-DU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6920"/>
            <a:ext cx="4021056" cy="3015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07504" y="3429000"/>
            <a:ext cx="8928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Накануне Великого дня Победы учащиеся 2-К класса МБОУ «Школа-гимназия, детский сад № 25» вместе с депутатом Государственного совета Республики Крым, председателем попечительского совета нашей школы Федотовым Игорем Леонидовичем, депутатами и представителями городской общественности поздравили ветеранов Великой Отечественной войны с праздником Победы.</a:t>
            </a:r>
          </a:p>
        </p:txBody>
      </p:sp>
    </p:spTree>
    <p:extLst>
      <p:ext uri="{BB962C8B-B14F-4D97-AF65-F5344CB8AC3E}">
        <p14:creationId xmlns:p14="http://schemas.microsoft.com/office/powerpoint/2010/main" val="5606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415</TotalTime>
  <Words>466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20</cp:revision>
  <dcterms:created xsi:type="dcterms:W3CDTF">2025-08-14T10:25:10Z</dcterms:created>
  <dcterms:modified xsi:type="dcterms:W3CDTF">2025-08-15T11:52:44Z</dcterms:modified>
</cp:coreProperties>
</file>