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3" r:id="rId3"/>
    <p:sldId id="28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937B4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0D2-38E1-40F7-BCDF-285C019611CA}" type="datetimeFigureOut">
              <a:rPr lang="ru-RU" smtClean="0"/>
              <a:t>20.01.2017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05EE-B13F-468F-AB46-B1DCE0A35C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69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0D2-38E1-40F7-BCDF-285C019611CA}" type="datetimeFigureOut">
              <a:rPr lang="ru-RU" smtClean="0"/>
              <a:t>20.01.2017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05EE-B13F-468F-AB46-B1DCE0A35C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41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0D2-38E1-40F7-BCDF-285C019611CA}" type="datetimeFigureOut">
              <a:rPr lang="ru-RU" smtClean="0"/>
              <a:t>20.01.2017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05EE-B13F-468F-AB46-B1DCE0A35C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23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0D2-38E1-40F7-BCDF-285C019611CA}" type="datetimeFigureOut">
              <a:rPr lang="ru-RU" smtClean="0"/>
              <a:t>20.01.2017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05EE-B13F-468F-AB46-B1DCE0A35C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81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0D2-38E1-40F7-BCDF-285C019611CA}" type="datetimeFigureOut">
              <a:rPr lang="ru-RU" smtClean="0"/>
              <a:t>20.01.2017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05EE-B13F-468F-AB46-B1DCE0A35C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20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0D2-38E1-40F7-BCDF-285C019611CA}" type="datetimeFigureOut">
              <a:rPr lang="ru-RU" smtClean="0"/>
              <a:t>20.01.2017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05EE-B13F-468F-AB46-B1DCE0A35C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3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0D2-38E1-40F7-BCDF-285C019611CA}" type="datetimeFigureOut">
              <a:rPr lang="ru-RU" smtClean="0"/>
              <a:t>20.01.2017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05EE-B13F-468F-AB46-B1DCE0A35C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6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0D2-38E1-40F7-BCDF-285C019611CA}" type="datetimeFigureOut">
              <a:rPr lang="ru-RU" smtClean="0"/>
              <a:t>20.01.2017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05EE-B13F-468F-AB46-B1DCE0A35C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0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0D2-38E1-40F7-BCDF-285C019611CA}" type="datetimeFigureOut">
              <a:rPr lang="ru-RU" smtClean="0"/>
              <a:t>20.01.2017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05EE-B13F-468F-AB46-B1DCE0A35C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25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0D2-38E1-40F7-BCDF-285C019611CA}" type="datetimeFigureOut">
              <a:rPr lang="ru-RU" smtClean="0"/>
              <a:t>20.01.2017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05EE-B13F-468F-AB46-B1DCE0A35C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11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FD0D2-38E1-40F7-BCDF-285C019611CA}" type="datetimeFigureOut">
              <a:rPr lang="ru-RU" smtClean="0"/>
              <a:t>20.01.2017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05EE-B13F-468F-AB46-B1DCE0A35C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96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FD0D2-38E1-40F7-BCDF-285C019611CA}" type="datetimeFigureOut">
              <a:rPr lang="ru-RU" smtClean="0"/>
              <a:t>20.01.2017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F05EE-B13F-468F-AB46-B1DCE0A35C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50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042"/>
            <a:ext cx="9124143" cy="687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11560" y="332656"/>
            <a:ext cx="7776864" cy="20162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Виртуальная выставка- рекомендация детских книг для ребят 4-5-х классов.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852936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90099"/>
                </a:solidFill>
              </a:rPr>
              <a:t>Юные друзья! </a:t>
            </a:r>
            <a:endParaRPr lang="ru-RU" sz="2400" b="1" dirty="0" smtClean="0">
              <a:solidFill>
                <a:srgbClr val="990099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990099"/>
                </a:solidFill>
              </a:rPr>
              <a:t>Этими </a:t>
            </a:r>
            <a:r>
              <a:rPr lang="ru-RU" sz="2400" b="1" dirty="0">
                <a:solidFill>
                  <a:srgbClr val="990099"/>
                </a:solidFill>
              </a:rPr>
              <a:t>книгами зачитывались ваши мамы и папы, и даже бабушки и дедушки. Спросите у них, что они читали в далёком детстве, какие писатели и книги были любимыми? Наверняка, они назовут многое из того, что представлено в нашем виртуальном обзоре.</a:t>
            </a:r>
          </a:p>
        </p:txBody>
      </p:sp>
      <p:pic>
        <p:nvPicPr>
          <p:cNvPr id="8" name="Picture 9" descr="703a1a7b021366888b6ef1243654601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0472"/>
            <a:ext cx="2267744" cy="172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knig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470" y="5478567"/>
            <a:ext cx="2574530" cy="157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6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0462"/>
            <a:ext cx="9153694" cy="68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39552" y="182960"/>
            <a:ext cx="7997736" cy="1085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 </a:t>
            </a:r>
            <a:r>
              <a:rPr lang="ru-RU" sz="3200" b="1" dirty="0">
                <a:solidFill>
                  <a:srgbClr val="FF0000"/>
                </a:solidFill>
              </a:rPr>
              <a:t>Осеева </a:t>
            </a:r>
            <a:r>
              <a:rPr lang="ru-RU" sz="3200" b="1" dirty="0" smtClean="0">
                <a:solidFill>
                  <a:srgbClr val="FF0000"/>
                </a:solidFill>
              </a:rPr>
              <a:t>В. </a:t>
            </a:r>
            <a:r>
              <a:rPr lang="ru-RU" sz="3200" b="1" dirty="0">
                <a:solidFill>
                  <a:srgbClr val="FF0000"/>
                </a:solidFill>
              </a:rPr>
              <a:t>Волшебное </a:t>
            </a:r>
            <a:r>
              <a:rPr lang="ru-RU" sz="3200" b="1" dirty="0" smtClean="0">
                <a:solidFill>
                  <a:srgbClr val="FF0000"/>
                </a:solidFill>
              </a:rPr>
              <a:t>слово: 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Рассказ. </a:t>
            </a:r>
            <a:r>
              <a:rPr lang="ru-RU" sz="3200" b="1" dirty="0">
                <a:solidFill>
                  <a:srgbClr val="FF0000"/>
                </a:solidFill>
              </a:rPr>
              <a:t>- М.: Самовар</a:t>
            </a:r>
            <a:r>
              <a:rPr lang="ru-RU" sz="3200" b="1" dirty="0" smtClean="0">
                <a:solidFill>
                  <a:srgbClr val="FF0000"/>
                </a:solidFill>
              </a:rPr>
              <a:t>, 2016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1484784"/>
            <a:ext cx="54726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  Ребята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! Все вы каждый день говорите кому-нибудь волшебные слова. Как же не поблагодарить маму за вкусный обед, не пожелать маме, папе, бабушке и дедушке спокойной ночи, не поздравить друзей и родных с праздником, не попросить прощения за нехороший поступок у подруги. Один мальчик из сказки "Волшебное слово" очень долго был грубым, невежливым и неблагодарным. И вот однажды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</a:rPr>
              <a:t>… И </a:t>
            </a: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</a:rPr>
              <a:t>еще много интересных сказок и рассказов вы прочитаете в этой книжке. </a:t>
            </a:r>
          </a:p>
          <a:p>
            <a:endParaRPr lang="ru-RU" dirty="0"/>
          </a:p>
        </p:txBody>
      </p:sp>
      <p:pic>
        <p:nvPicPr>
          <p:cNvPr id="5" name="Picture 14" descr="1169644931_baboo4kk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8492">
            <a:off x="7938737" y="5855869"/>
            <a:ext cx="1197102" cy="119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mudry-filin.com.ua/wa-data/public/shop/products/19/82/8219/images/17340/17340.9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10" y="1484784"/>
            <a:ext cx="2927495" cy="414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5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53694" cy="68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39552" y="332656"/>
            <a:ext cx="77728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Шварц </a:t>
            </a:r>
            <a:r>
              <a:rPr lang="ru-RU" sz="3200" b="1" dirty="0" smtClean="0">
                <a:solidFill>
                  <a:srgbClr val="FFFF00"/>
                </a:solidFill>
              </a:rPr>
              <a:t>Е. </a:t>
            </a:r>
            <a:r>
              <a:rPr lang="ru-RU" sz="3200" b="1" dirty="0">
                <a:solidFill>
                  <a:srgbClr val="FFFF00"/>
                </a:solidFill>
              </a:rPr>
              <a:t>Сказка о потерянном </a:t>
            </a:r>
            <a:r>
              <a:rPr lang="ru-RU" sz="3200" b="1" dirty="0" smtClean="0">
                <a:solidFill>
                  <a:srgbClr val="FFFF00"/>
                </a:solidFill>
              </a:rPr>
              <a:t>времени: </a:t>
            </a:r>
            <a:endParaRPr lang="ru-RU" sz="3200" b="1" dirty="0">
              <a:solidFill>
                <a:srgbClr val="FFFF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Сказка. </a:t>
            </a:r>
            <a:r>
              <a:rPr lang="ru-RU" sz="3200" b="1" dirty="0">
                <a:solidFill>
                  <a:srgbClr val="FFFF00"/>
                </a:solidFill>
              </a:rPr>
              <a:t>- М.: Самовар</a:t>
            </a:r>
            <a:r>
              <a:rPr lang="ru-RU" sz="3200" b="1" dirty="0" smtClean="0">
                <a:solidFill>
                  <a:srgbClr val="FFFF00"/>
                </a:solidFill>
              </a:rPr>
              <a:t>, 2016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5" name="Picture 14" descr="1169644931_baboo4kk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8492">
            <a:off x="7666714" y="5758289"/>
            <a:ext cx="1291388" cy="129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7" y="2060848"/>
            <a:ext cx="430953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 Сказка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о детях-школьниках, которые не хотели вовремя делать уроки, домашние дела и вообще считали, что у них еще сколько угодно времени. И вот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поэтому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однажды они превратились из детей в стариков и старушек...</a:t>
            </a:r>
          </a:p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5122" name="Picture 2" descr="http://img.yakaboo.ua/media/catalog/product/cache/1/image/76be0bc84a6b7b5e4630b1e3af73bee4/3/4/344514_448266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06" y="1685277"/>
            <a:ext cx="3100730" cy="433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4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53694" cy="68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116632"/>
            <a:ext cx="8928992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Прокофьева С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r>
              <a:rPr lang="ru-RU" sz="2800" b="1" dirty="0">
                <a:solidFill>
                  <a:srgbClr val="0070C0"/>
                </a:solidFill>
              </a:rPr>
              <a:t>«Приключения желтого чемоданчика» </a:t>
            </a:r>
            <a:r>
              <a:rPr lang="ru-RU" sz="2800" b="1" dirty="0" smtClean="0">
                <a:solidFill>
                  <a:srgbClr val="0070C0"/>
                </a:solidFill>
              </a:rPr>
              <a:t>: Сказочная </a:t>
            </a:r>
            <a:r>
              <a:rPr lang="ru-RU" sz="2800" b="1" dirty="0">
                <a:solidFill>
                  <a:srgbClr val="0070C0"/>
                </a:solidFill>
              </a:rPr>
              <a:t>повесть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r>
              <a:rPr lang="ru-RU" sz="2800" b="1" dirty="0">
                <a:solidFill>
                  <a:srgbClr val="0070C0"/>
                </a:solidFill>
              </a:rPr>
              <a:t>- М.: </a:t>
            </a:r>
            <a:r>
              <a:rPr lang="ru-RU" sz="2800" b="1" dirty="0" smtClean="0">
                <a:solidFill>
                  <a:srgbClr val="0070C0"/>
                </a:solidFill>
              </a:rPr>
              <a:t>Самовар, 2015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1628800"/>
            <a:ext cx="48965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937B4"/>
                </a:solidFill>
              </a:rPr>
              <a:t>  Ясным </a:t>
            </a:r>
            <a:r>
              <a:rPr lang="ru-RU" sz="2000" b="1" dirty="0">
                <a:solidFill>
                  <a:srgbClr val="C937B4"/>
                </a:solidFill>
              </a:rPr>
              <a:t>солнечным утром Детский Доктор отправился навестить своих юных пациентов. Как всегда в руке у него был жёлтый чемоданчик, полный самых удивительных лекарств, каких не купишь ни в одной аптеке мира. Среди них был и препарат «Настоящей храбрости», с виду похожий на обычные конфеты.</a:t>
            </a:r>
            <a:br>
              <a:rPr lang="ru-RU" sz="2000" b="1" dirty="0">
                <a:solidFill>
                  <a:srgbClr val="C937B4"/>
                </a:solidFill>
              </a:rPr>
            </a:br>
            <a:r>
              <a:rPr lang="ru-RU" sz="2000" b="1" dirty="0">
                <a:solidFill>
                  <a:srgbClr val="C937B4"/>
                </a:solidFill>
              </a:rPr>
              <a:t>Разговорившись с молодым верхолазом, Детский Доктор по ошибке обменялся с ним чемоданчиками. Это не удивительно: их жёлтые чемоданчики были так похожи друг на друга.</a:t>
            </a:r>
            <a:br>
              <a:rPr lang="ru-RU" sz="2000" b="1" dirty="0">
                <a:solidFill>
                  <a:srgbClr val="C937B4"/>
                </a:solidFill>
              </a:rPr>
            </a:br>
            <a:r>
              <a:rPr lang="ru-RU" sz="2000" b="1" dirty="0">
                <a:solidFill>
                  <a:srgbClr val="C937B4"/>
                </a:solidFill>
              </a:rPr>
              <a:t>Это небольшое происшествие стало началом целой череды захватывающих событий…</a:t>
            </a:r>
            <a:br>
              <a:rPr lang="ru-RU" sz="2000" b="1" dirty="0">
                <a:solidFill>
                  <a:srgbClr val="C937B4"/>
                </a:solidFill>
              </a:rPr>
            </a:br>
            <a:endParaRPr lang="ru-RU" sz="2000" b="1" dirty="0">
              <a:solidFill>
                <a:srgbClr val="C937B4"/>
              </a:solidFill>
            </a:endParaRPr>
          </a:p>
        </p:txBody>
      </p:sp>
      <p:pic>
        <p:nvPicPr>
          <p:cNvPr id="5" name="Picture 14" descr="1169644931_baboo4kk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8492">
            <a:off x="7666714" y="5758289"/>
            <a:ext cx="1291388" cy="129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www.christianrussianbook.com/bookstore/media/catalog/product/cache/1/image/03102714f9fe376770c44752ca768221/f/i/file_7_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9544"/>
            <a:ext cx="2952328" cy="460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1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53694" cy="68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332656"/>
            <a:ext cx="8424936" cy="129614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200" dirty="0" smtClean="0"/>
              <a:t> </a:t>
            </a:r>
            <a:r>
              <a:rPr lang="ru-RU" sz="3200" b="1" dirty="0">
                <a:solidFill>
                  <a:srgbClr val="0070C0"/>
                </a:solidFill>
              </a:rPr>
              <a:t>Медведева </a:t>
            </a:r>
            <a:r>
              <a:rPr lang="ru-RU" sz="3200" b="1" dirty="0" smtClean="0">
                <a:solidFill>
                  <a:srgbClr val="0070C0"/>
                </a:solidFill>
              </a:rPr>
              <a:t> В.«Баранкин</a:t>
            </a:r>
            <a:r>
              <a:rPr lang="ru-RU" sz="3200" b="1" dirty="0">
                <a:solidFill>
                  <a:srgbClr val="0070C0"/>
                </a:solidFill>
              </a:rPr>
              <a:t>, будь человеком</a:t>
            </a:r>
            <a:r>
              <a:rPr lang="ru-RU" sz="3200" b="1" dirty="0" smtClean="0">
                <a:solidFill>
                  <a:srgbClr val="0070C0"/>
                </a:solidFill>
              </a:rPr>
              <a:t>!»: </a:t>
            </a:r>
            <a:endParaRPr lang="ru-RU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Сказочная повесть. </a:t>
            </a:r>
            <a:r>
              <a:rPr lang="ru-RU" sz="3200" b="1" dirty="0">
                <a:solidFill>
                  <a:srgbClr val="0070C0"/>
                </a:solidFill>
              </a:rPr>
              <a:t>- М.: Самовар</a:t>
            </a:r>
            <a:r>
              <a:rPr lang="ru-RU" sz="3200" b="1" dirty="0" smtClean="0">
                <a:solidFill>
                  <a:srgbClr val="0070C0"/>
                </a:solidFill>
              </a:rPr>
              <a:t>, 2016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772816"/>
            <a:ext cx="5040560" cy="4545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990099"/>
                </a:solidFill>
              </a:rPr>
              <a:t>  Эта </a:t>
            </a:r>
            <a:r>
              <a:rPr lang="ru-RU" sz="2000" b="1" dirty="0">
                <a:solidFill>
                  <a:srgbClr val="990099"/>
                </a:solidFill>
              </a:rPr>
              <a:t>история ,</a:t>
            </a:r>
            <a:r>
              <a:rPr lang="ru-RU" sz="2000" b="1" dirty="0" smtClean="0">
                <a:solidFill>
                  <a:srgbClr val="990099"/>
                </a:solidFill>
              </a:rPr>
              <a:t>как  </a:t>
            </a:r>
            <a:r>
              <a:rPr lang="ru-RU" sz="2000" b="1" dirty="0">
                <a:solidFill>
                  <a:srgbClr val="990099"/>
                </a:solidFill>
              </a:rPr>
              <a:t>самым обыкновенным мальчишкам, Юре </a:t>
            </a:r>
            <a:r>
              <a:rPr lang="ru-RU" sz="2000" b="1" dirty="0" err="1">
                <a:solidFill>
                  <a:srgbClr val="990099"/>
                </a:solidFill>
              </a:rPr>
              <a:t>Баранкину</a:t>
            </a:r>
            <a:r>
              <a:rPr lang="ru-RU" sz="2000" b="1" dirty="0">
                <a:solidFill>
                  <a:srgbClr val="990099"/>
                </a:solidFill>
              </a:rPr>
              <a:t> и Косте Малинину, вдруг надоело получать двойки, выслушивать нотации и все время делать то, что им говорят. «Это только людям приходится учиться и работать, а если бы мы превратились в кого-нибудь другого — жизнь тут же стала бы веселая и интересная!» — решили они. После удивительных превращений в воробьев, бабочек и муравьев и множества невероятных приключений ребята, наконец понимают, как же это все-таки здорово — быть человеком! </a:t>
            </a:r>
          </a:p>
        </p:txBody>
      </p:sp>
      <p:pic>
        <p:nvPicPr>
          <p:cNvPr id="7170" name="Picture 2" descr="http://img.yakaboo.ua/media/catalog/product/4/0/408675_123259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5732"/>
            <a:ext cx="3096344" cy="43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1169644931_baboo4kk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3820">
            <a:off x="7666714" y="5758289"/>
            <a:ext cx="1291388" cy="129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1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53694" cy="68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1520" y="240935"/>
            <a:ext cx="8496944" cy="13158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Александрова Т. Домовенок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Кузя: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Сказочная повесть. - М.: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Самовар, 2007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890728"/>
            <a:ext cx="47525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990099"/>
                </a:solidFill>
              </a:rPr>
              <a:t>  Слышали</a:t>
            </a:r>
            <a:r>
              <a:rPr lang="ru-RU" sz="2200" b="1" dirty="0">
                <a:solidFill>
                  <a:srgbClr val="990099"/>
                </a:solidFill>
              </a:rPr>
              <a:t>, в каждом доме живёт </a:t>
            </a:r>
            <a:r>
              <a:rPr lang="ru-RU" sz="2200" b="1" dirty="0" smtClean="0">
                <a:solidFill>
                  <a:srgbClr val="990099"/>
                </a:solidFill>
              </a:rPr>
              <a:t>домовой? Девочке </a:t>
            </a:r>
            <a:r>
              <a:rPr lang="ru-RU" sz="2200" b="1" dirty="0">
                <a:solidFill>
                  <a:srgbClr val="990099"/>
                </a:solidFill>
              </a:rPr>
              <a:t>Наташе особенно повезло: в её новой квартире поселился смешной и трогательный Домовёнок Кузька, возраст-то у него всего ничего, семь веков. Для домового это совсем мало. А знает и умеет Кузька много чего, даже может победить Зло Многоликое! А друг какой надёжный! Вот бы каждому такого домового!</a:t>
            </a:r>
            <a:br>
              <a:rPr lang="ru-RU" sz="2200" b="1" dirty="0">
                <a:solidFill>
                  <a:srgbClr val="990099"/>
                </a:solidFill>
              </a:rPr>
            </a:br>
            <a:endParaRPr lang="ru-RU" sz="2200" b="1" dirty="0">
              <a:solidFill>
                <a:srgbClr val="990099"/>
              </a:solidFill>
            </a:endParaRPr>
          </a:p>
          <a:p>
            <a:r>
              <a:rPr lang="ru-RU" sz="2400" b="1" dirty="0"/>
              <a:t> </a:t>
            </a:r>
          </a:p>
          <a:p>
            <a:endParaRPr lang="ru-RU" dirty="0"/>
          </a:p>
        </p:txBody>
      </p:sp>
      <p:pic>
        <p:nvPicPr>
          <p:cNvPr id="5" name="Picture 14" descr="1169644931_baboo4kk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4377">
            <a:off x="7666714" y="5758289"/>
            <a:ext cx="1291388" cy="129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s5.goods.ozstatic.by/1000/999/18/1/1018999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77" y="1896765"/>
            <a:ext cx="2824011" cy="419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0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" y="-26431"/>
            <a:ext cx="9153694" cy="68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84976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990099"/>
                </a:solidFill>
              </a:rPr>
              <a:t>Крюкова Т</a:t>
            </a:r>
            <a:r>
              <a:rPr lang="ru-RU" sz="3200" b="1" dirty="0" smtClean="0">
                <a:solidFill>
                  <a:srgbClr val="990099"/>
                </a:solidFill>
              </a:rPr>
              <a:t>. Женька Москвичев и его друзья:</a:t>
            </a:r>
          </a:p>
          <a:p>
            <a:pPr algn="ctr"/>
            <a:r>
              <a:rPr lang="ru-RU" sz="3200" b="1" dirty="0" smtClean="0">
                <a:solidFill>
                  <a:srgbClr val="990099"/>
                </a:solidFill>
              </a:rPr>
              <a:t>Рассказ. </a:t>
            </a:r>
            <a:r>
              <a:rPr lang="ru-RU" sz="3200" b="1" dirty="0">
                <a:solidFill>
                  <a:srgbClr val="990099"/>
                </a:solidFill>
              </a:rPr>
              <a:t>- М.: </a:t>
            </a:r>
            <a:r>
              <a:rPr lang="ru-RU" sz="3200" b="1" dirty="0" smtClean="0">
                <a:solidFill>
                  <a:srgbClr val="990099"/>
                </a:solidFill>
              </a:rPr>
              <a:t>Самовар, 2012</a:t>
            </a:r>
            <a:endParaRPr lang="ru-RU" sz="3200" b="1" dirty="0">
              <a:solidFill>
                <a:srgbClr val="99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2204864"/>
            <a:ext cx="43204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  "</a:t>
            </a:r>
            <a:r>
              <a:rPr lang="ru-RU" sz="2400" b="1" dirty="0">
                <a:solidFill>
                  <a:srgbClr val="0070C0"/>
                </a:solidFill>
              </a:rPr>
              <a:t>К доске пойдет…" — каждому ученику знакома эта фраза, от которой в классе наступает абсолютная тишина. Эта книга про жизнь современных школьников, в ней много смешных историй и неожиданных поворотов сюжета.</a:t>
            </a:r>
          </a:p>
          <a:p>
            <a:endParaRPr lang="ru-RU" dirty="0"/>
          </a:p>
        </p:txBody>
      </p:sp>
      <p:pic>
        <p:nvPicPr>
          <p:cNvPr id="5" name="Picture 14" descr="1169644931_baboo4kk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8426">
            <a:off x="7666714" y="5758289"/>
            <a:ext cx="1291388" cy="129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be2.aldebaran.ru/static/bookimages/10/61/63/10616312.bin.dir/10616312.c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9"/>
            <a:ext cx="3043298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88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53694" cy="68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764704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99"/>
                </a:solidFill>
              </a:rPr>
              <a:t>Книга </a:t>
            </a:r>
            <a:r>
              <a:rPr lang="ru-RU" sz="2800" b="1" dirty="0">
                <a:solidFill>
                  <a:srgbClr val="990099"/>
                </a:solidFill>
              </a:rPr>
              <a:t>– это не только лучший друг, </a:t>
            </a:r>
            <a:endParaRPr lang="ru-RU" sz="2800" b="1" dirty="0" smtClean="0">
              <a:solidFill>
                <a:srgbClr val="990099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990099"/>
                </a:solidFill>
              </a:rPr>
              <a:t>но </a:t>
            </a:r>
            <a:r>
              <a:rPr lang="ru-RU" sz="2800" b="1" dirty="0">
                <a:solidFill>
                  <a:srgbClr val="990099"/>
                </a:solidFill>
              </a:rPr>
              <a:t>и талантливый учитель, с ее помощью можно выучить что угодно. А также получить возможность встретиться с любимыми литературными героями и познакомиться с новыми. Что может сравниться с чтением любимых авторов? </a:t>
            </a:r>
            <a:endParaRPr lang="ru-RU" sz="2800" b="1" dirty="0" smtClean="0">
              <a:solidFill>
                <a:srgbClr val="990099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990099"/>
                </a:solidFill>
              </a:rPr>
              <a:t>Читайте</a:t>
            </a:r>
            <a:r>
              <a:rPr lang="ru-RU" sz="2800" b="1" dirty="0">
                <a:solidFill>
                  <a:srgbClr val="990099"/>
                </a:solidFill>
              </a:rPr>
              <a:t>! Думайте! Размышляйте!</a:t>
            </a:r>
          </a:p>
          <a:p>
            <a:pPr algn="ctr"/>
            <a:r>
              <a:rPr lang="ru-RU" sz="2800" b="1" dirty="0"/>
              <a:t> </a:t>
            </a:r>
          </a:p>
          <a:p>
            <a:pPr algn="ctr"/>
            <a:endParaRPr lang="ru-RU" dirty="0"/>
          </a:p>
        </p:txBody>
      </p:sp>
      <p:pic>
        <p:nvPicPr>
          <p:cNvPr id="4" name="Picture 14" descr="1169644931_baboo4kk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5863">
            <a:off x="7862546" y="5690163"/>
            <a:ext cx="1291388" cy="129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://miasslib.ru/wp-content/uploads/2016/11/animashka_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67677"/>
            <a:ext cx="2224282" cy="269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mg-fotki.yandex.ru/get/6436/181450557.53/0_a1f33_808c5d1c_orig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213" y="4344266"/>
            <a:ext cx="2992011" cy="277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3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53694" cy="68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1\Desktop\Наши фото\Кн. новинки\IMG_3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70" y="404663"/>
            <a:ext cx="6703898" cy="502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1169644931_baboo4kk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5863">
            <a:off x="7886746" y="5717816"/>
            <a:ext cx="1291388" cy="129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523561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90099"/>
                </a:solidFill>
              </a:rPr>
              <a:t>Книги читать - скуки не знать!</a:t>
            </a:r>
            <a:endParaRPr lang="ru-RU" sz="4000" b="1" dirty="0">
              <a:solidFill>
                <a:srgbClr val="990099"/>
              </a:solidFill>
            </a:endParaRPr>
          </a:p>
        </p:txBody>
      </p:sp>
      <p:pic>
        <p:nvPicPr>
          <p:cNvPr id="6" name="Picture 2" descr="Солнце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91" y="29523"/>
            <a:ext cx="19050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6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53694" cy="68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1\Desktop\Наши фото\Рейд. Кн. новинки\IMG_3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8" y="548680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1169644931_baboo4kk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5863">
            <a:off x="7886746" y="5717816"/>
            <a:ext cx="1291388" cy="129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Солнце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91" y="29523"/>
            <a:ext cx="19050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53694" cy="68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33412" y="188641"/>
            <a:ext cx="8171036" cy="108011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Коваль Ю.  Приключения Васи </a:t>
            </a:r>
            <a:r>
              <a:rPr lang="ru-RU" sz="3200" b="1" dirty="0" smtClean="0">
                <a:solidFill>
                  <a:srgbClr val="7030A0"/>
                </a:solidFill>
              </a:rPr>
              <a:t>Куролесова: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Повесть. - М.: Самовар, 2016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1668638"/>
            <a:ext cx="45365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Замечательная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повесть о курьезных приключениях доброго и доверчивого паренька Васи Куролесова. Вечно ему не везет! То вместо поросят принесет домой в мешке облезлого рыжего пса, то по своей нерадивости угодит в милицию... В его родной деревне Сычи все над ним просто смеются! И вот однажды Васе представился случай доказать, что он - парень смелый, находчивый и решительный, ему все по плечу, даже поймать бандитов. А как Васе это удалось, вы узнаете, прочитав повесть.</a:t>
            </a:r>
          </a:p>
          <a:p>
            <a:endParaRPr lang="ru-RU" sz="2000" dirty="0"/>
          </a:p>
        </p:txBody>
      </p:sp>
      <p:pic>
        <p:nvPicPr>
          <p:cNvPr id="26626" name="Picture 2" descr="http://www.rosbooks.ru/_ld/13/66434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68638"/>
            <a:ext cx="31813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1169644931_baboo4kk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2727">
            <a:off x="7967902" y="5896213"/>
            <a:ext cx="1084061" cy="108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90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3427" cy="68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205109"/>
            <a:ext cx="8208912" cy="1135659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Волков А. Волшебник изумрудного 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города: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Повесть - сказка. - М.: Самовар, 2001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355976" y="1556792"/>
            <a:ext cx="44644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Девочка </a:t>
            </a:r>
            <a:r>
              <a:rPr lang="ru-RU" sz="2000" b="1" dirty="0">
                <a:solidFill>
                  <a:srgbClr val="C00000"/>
                </a:solidFill>
              </a:rPr>
              <a:t>Элли случайно попадает в Волшебную страну. В этой стране живут волшебницы и разговаривают животные, однако больше всего Элли хочет вернуться домой. Поэтому она отправляется в Изумрудный город, где живет величайший волшебник - Гудвин. По пути она встречает соломенное пугало Страшилу,  Железного Дровосека и Трусливого Льва. Вместе  друзья переживут множество приключений и опасностей, и каждый осуществит своё заветное желание.</a:t>
            </a:r>
          </a:p>
        </p:txBody>
      </p:sp>
      <p:pic>
        <p:nvPicPr>
          <p:cNvPr id="5" name="Picture 14" descr="1169644931_baboo4kk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9959">
            <a:off x="7916586" y="5937509"/>
            <a:ext cx="1062588" cy="10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http://knigka.ucoz.ru/_ld/0/251954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22264"/>
            <a:ext cx="302433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71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53694" cy="68984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2" name="Блок-схема: альтернативный процесс 1"/>
          <p:cNvSpPr/>
          <p:nvPr/>
        </p:nvSpPr>
        <p:spPr>
          <a:xfrm>
            <a:off x="467544" y="260648"/>
            <a:ext cx="8208912" cy="1224136"/>
          </a:xfrm>
          <a:prstGeom prst="flowChartAlternateProcess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B050"/>
                </a:solidFill>
              </a:rPr>
              <a:t>Гераскина Л. В стране невыученных уроков: </a:t>
            </a:r>
            <a:endParaRPr lang="ru-RU" sz="32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Повесть - сказка. - М.: Самовар,2015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5936" y="1809112"/>
            <a:ext cx="515775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  На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долю лентяя и двоечника Вити Перестукина выпадают невероятные приключения и тяжелые испытания в Стране невыученных уроков, где он встречает все свои двойки, невыполненные задания и ошибки,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например -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хищную корову, летающего кенгуру, полтора землекопа. Чтобы выбраться из волшебной страны, Вите придется решить все задачи. А поможет ему в этом его верный друг, кот Кузя…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5" name="Picture 14" descr="1169644931_baboo4kk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9959">
            <a:off x="7916586" y="5937509"/>
            <a:ext cx="1062588" cy="10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 descr="http://www.daks.ru/upload/iblock/41e/0e435acd242b340ed7586b980076c6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19" y="1809112"/>
            <a:ext cx="3144678" cy="433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bazarknig.ru/covers/normal/69/68626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7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53694" cy="68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83567" y="188640"/>
            <a:ext cx="7839331" cy="1296144"/>
          </a:xfrm>
          <a:prstGeom prst="roundRect">
            <a:avLst/>
          </a:prstGeom>
          <a:ln>
            <a:solidFill>
              <a:srgbClr val="C937B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Губарев </a:t>
            </a:r>
            <a:r>
              <a:rPr lang="ru-RU" sz="3200" b="1" dirty="0" smtClean="0">
                <a:solidFill>
                  <a:srgbClr val="FF0000"/>
                </a:solidFill>
              </a:rPr>
              <a:t>В. </a:t>
            </a:r>
            <a:r>
              <a:rPr lang="ru-RU" sz="3200" b="1" dirty="0">
                <a:solidFill>
                  <a:srgbClr val="FF0000"/>
                </a:solidFill>
              </a:rPr>
              <a:t>Королевство кривых </a:t>
            </a:r>
            <a:r>
              <a:rPr lang="ru-RU" sz="3200" b="1" dirty="0" smtClean="0">
                <a:solidFill>
                  <a:srgbClr val="FF0000"/>
                </a:solidFill>
              </a:rPr>
              <a:t>зеркал: 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Повесть - сказка. - М.: </a:t>
            </a:r>
            <a:r>
              <a:rPr lang="ru-RU" sz="3200" b="1" dirty="0" smtClean="0">
                <a:solidFill>
                  <a:srgbClr val="FF0000"/>
                </a:solidFill>
              </a:rPr>
              <a:t>Самовар, 2016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1772815"/>
            <a:ext cx="48245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ru-RU" sz="2200" b="1" dirty="0" smtClean="0">
                <a:solidFill>
                  <a:srgbClr val="00B050"/>
                </a:solidFill>
              </a:rPr>
              <a:t>В </a:t>
            </a:r>
            <a:r>
              <a:rPr lang="ru-RU" sz="2200" b="1" dirty="0" smtClean="0">
                <a:solidFill>
                  <a:srgbClr val="00B050"/>
                </a:solidFill>
              </a:rPr>
              <a:t>Королевстве </a:t>
            </a:r>
            <a:r>
              <a:rPr lang="ru-RU" sz="2200" b="1" dirty="0">
                <a:solidFill>
                  <a:srgbClr val="00B050"/>
                </a:solidFill>
              </a:rPr>
              <a:t>кривых </a:t>
            </a:r>
            <a:r>
              <a:rPr lang="ru-RU" sz="2200" b="1" dirty="0" smtClean="0">
                <a:solidFill>
                  <a:srgbClr val="00B050"/>
                </a:solidFill>
              </a:rPr>
              <a:t>зеркал происходят </a:t>
            </a:r>
            <a:r>
              <a:rPr lang="ru-RU" sz="2200" b="1" dirty="0">
                <a:solidFill>
                  <a:srgbClr val="00B050"/>
                </a:solidFill>
              </a:rPr>
              <a:t>удивительные и необычные вещи: девочка Оля встречается со своим зеркальным отражением Яло. Они отправляются в волшебное королевство, где всё </a:t>
            </a:r>
            <a:r>
              <a:rPr lang="ru-RU" sz="2200" b="1" dirty="0" smtClean="0">
                <a:solidFill>
                  <a:srgbClr val="00B050"/>
                </a:solidFill>
              </a:rPr>
              <a:t>устроено </a:t>
            </a:r>
            <a:r>
              <a:rPr lang="ru-RU" sz="2200" b="1" dirty="0">
                <a:solidFill>
                  <a:srgbClr val="00B050"/>
                </a:solidFill>
              </a:rPr>
              <a:t>по-другому. На страницах этой повести их ждут опасные, интересные приключения. Благодаря дружбе и храбрости Оля и Яло с успехом преодолевают все </a:t>
            </a:r>
            <a:r>
              <a:rPr lang="ru-RU" sz="2200" b="1" dirty="0" smtClean="0">
                <a:solidFill>
                  <a:srgbClr val="00B050"/>
                </a:solidFill>
              </a:rPr>
              <a:t>опасности.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  <a:p>
            <a:endParaRPr lang="ru-RU" dirty="0"/>
          </a:p>
        </p:txBody>
      </p:sp>
      <p:pic>
        <p:nvPicPr>
          <p:cNvPr id="5" name="Picture 14" descr="1169644931_baboo4kk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4539">
            <a:off x="7991605" y="5904765"/>
            <a:ext cx="1062588" cy="10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dailymuzic.ru/uploads/images/piknik_korolevstvo_krivih_zerk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82279"/>
            <a:ext cx="3168352" cy="434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53694" cy="68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39552" y="260648"/>
            <a:ext cx="7983347" cy="122413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Драгунский </a:t>
            </a:r>
            <a:r>
              <a:rPr lang="ru-RU" sz="3200" b="1" dirty="0" smtClean="0">
                <a:solidFill>
                  <a:srgbClr val="0070C0"/>
                </a:solidFill>
              </a:rPr>
              <a:t>В.Ю.  </a:t>
            </a:r>
            <a:r>
              <a:rPr lang="ru-RU" sz="3200" b="1" dirty="0">
                <a:solidFill>
                  <a:srgbClr val="0070C0"/>
                </a:solidFill>
              </a:rPr>
              <a:t>Денискины </a:t>
            </a:r>
            <a:r>
              <a:rPr lang="ru-RU" sz="3200" b="1" dirty="0" smtClean="0">
                <a:solidFill>
                  <a:srgbClr val="0070C0"/>
                </a:solidFill>
              </a:rPr>
              <a:t>рассказы: </a:t>
            </a:r>
            <a:endParaRPr lang="ru-RU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Рассказ. </a:t>
            </a:r>
            <a:r>
              <a:rPr lang="ru-RU" sz="3200" b="1" dirty="0">
                <a:solidFill>
                  <a:srgbClr val="0070C0"/>
                </a:solidFill>
              </a:rPr>
              <a:t>- М.: Самовар</a:t>
            </a:r>
            <a:r>
              <a:rPr lang="ru-RU" sz="3200" b="1" dirty="0" smtClean="0">
                <a:solidFill>
                  <a:srgbClr val="0070C0"/>
                </a:solidFill>
              </a:rPr>
              <a:t>, 2016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1628800"/>
            <a:ext cx="5112568" cy="5160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  Дениска </a:t>
            </a:r>
            <a:r>
              <a:rPr lang="ru-RU" sz="2000" b="1" dirty="0">
                <a:solidFill>
                  <a:srgbClr val="7030A0"/>
                </a:solidFill>
              </a:rPr>
              <a:t>и его сосед Мишка — озорные мальчишки, неразлучные друзья и большие выдумщики. Самая любимая их рыбка — нильский крокодил, любимое блюдо — постиранная с мылом курица, а перед сном они поют по телефону хором песню «небесных близнецов Сокола и Беркута». Истории о друзьях написаны так живо и с таким юмором, что они покорили сердца детей и взрослых уже трех поколений . Виктор Драгунский писал для детей, создавая удивительный мир солнечных зайчиков, искрящихся глаз и звонкого детского смеха. Светлый, радостный и неповторимый мир, где нет места для скуки и </a:t>
            </a:r>
            <a:r>
              <a:rPr lang="ru-RU" sz="2000" b="1" dirty="0" smtClean="0">
                <a:solidFill>
                  <a:srgbClr val="7030A0"/>
                </a:solidFill>
              </a:rPr>
              <a:t>уныния.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5" name="Picture 14" descr="1169644931_baboo4kk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8512">
            <a:off x="7991605" y="5981589"/>
            <a:ext cx="1062588" cy="10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image.chitai-gorod.ru/upload/iblock/527/527b4c62b321b7f6756c7201685de1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286369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1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ownload background - скачать фон для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53694" cy="68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39551" y="227259"/>
            <a:ext cx="7997735" cy="1113509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Успенский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Э.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Дядя Федор, пес и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кот: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Сказочная повесть.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- М.: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Самовар, 2009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1898147"/>
            <a:ext cx="532859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  В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</a:rPr>
              <a:t>этой книге про приключения мальчика дяди Фёдора и его друзей: говорящего кота Матроскина , охотничьей собаки Шарика.  Как дядя Федор приехал в Простоквашино и  нашел клад, повысил лохматость и даже стал обладателем веселого трактора и домашнего солнышка. Теперь деревня Простоквашино известна всему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миру.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b="1" dirty="0"/>
          </a:p>
        </p:txBody>
      </p:sp>
      <p:pic>
        <p:nvPicPr>
          <p:cNvPr id="5" name="Picture 14" descr="1169644931_baboo4kk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8162">
            <a:off x="7938736" y="5926041"/>
            <a:ext cx="1197102" cy="119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2.bp.blogspot.com/-Qw1DePwI-p4/UNWj4du383I/AAAAAAAABKI/vkCgGaGZacI/s400/1234262001_d9650039346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5" y="1690438"/>
            <a:ext cx="2917300" cy="43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7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995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2</cp:lastModifiedBy>
  <cp:revision>56</cp:revision>
  <dcterms:created xsi:type="dcterms:W3CDTF">2016-12-22T11:07:57Z</dcterms:created>
  <dcterms:modified xsi:type="dcterms:W3CDTF">2017-01-20T07:43:54Z</dcterms:modified>
</cp:coreProperties>
</file>