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8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5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7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1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9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5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8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9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1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03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B240-D036-4DD8-9194-1504997F8918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3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\Desktop\ЭТИКЕТ\Ш ОБЛОЖКА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3940"/>
            <a:ext cx="9108505" cy="684406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1772816"/>
            <a:ext cx="3316684" cy="23048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ПРАВИЛА ПОВЕДЕНИЯ В ШКОЛЕ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28218" y="4581128"/>
            <a:ext cx="2340126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1 КЛАСС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6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На уроке надо сидеть тихо,  внимательно слушать учителя, чётко и аккуратно выполнять задания.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Друга зря не беспокой,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Береги его покой.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1\Desktop\ЭТИКЕТ\ш вни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788024" y="1621599"/>
            <a:ext cx="4087419" cy="4903745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7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7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Если во время урока хочешь что-нибудь спросить или сказать, то надо поднять руку.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На уроке тишина.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Руку поднимай тогда,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Если хочешь отвечать –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Или важное сказать.</a:t>
            </a:r>
          </a:p>
          <a:p>
            <a:pPr marL="0" indent="0">
              <a:buNone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1\Desktop\ЭТИКЕТ\ш рук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1598"/>
            <a:ext cx="4097011" cy="4903745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8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Когда отвечаешь, надо вставать около своего места, а не выкрикивать сидя за партой.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1\Desktop\ЭТИКЕТ\ш ответ вст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9537"/>
            <a:ext cx="4097011" cy="4895807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9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Нельзя девочек дёргать за косички и мешать впереди сидящему ученику или ученице.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За косички ты не дёргай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Впереди сидящую,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А то двойку ты получишь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журнал настоящую. </a:t>
            </a:r>
          </a:p>
          <a:p>
            <a:pPr marL="0" indent="0">
              <a:buNone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1\Desktop\ЭТИКЕТ\ш не дёрг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629537"/>
            <a:ext cx="4127475" cy="4895807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8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10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У доски отвечать надо громко и понятно.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6" name="Picture 4" descr="C:\Users\1\Desktop\ЭТИКЕТ\ш отв у дос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9536"/>
            <a:ext cx="4105771" cy="489580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11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1\Desktop\ЭТИКЕТ\ш не смешить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63" y="1629536"/>
            <a:ext cx="4131531" cy="489580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Нельзя смешить класс во время урока. Отвечать надо серьёзно, не мешать работать учителю.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12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176464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 уроке нужно активно работать, чтобы лучше запомнить и усвоить учебный материал.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1\Desktop\ЭТИКЕТ\ш актив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9536"/>
            <a:ext cx="4182332" cy="489580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13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Будешь на уроке спать,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Ничего не будешь знать.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"/>
          <a:stretch/>
        </p:blipFill>
        <p:spPr>
          <a:xfrm>
            <a:off x="4788024" y="2117398"/>
            <a:ext cx="410445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14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Users\1\Desktop\ЭТИКЕТ\ш дружб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68938"/>
            <a:ext cx="3896192" cy="4856406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600200"/>
            <a:ext cx="4752529" cy="4997152"/>
          </a:xfrm>
          <a:ln w="76200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ПЕРЕМЕНА</a:t>
            </a:r>
            <a:endParaRPr lang="ru-RU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Вот звонок на перемену,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Приготовьтесь отдыхать: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Можешь с другом прогуляться,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Можешь тихо поиграть.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15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4752529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Только чур не надо драться,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Плакать, ссориться, ругаться.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3315" name="Picture 3" descr="C:\Users\1\Desktop\ЭТИКЕТ\ш переме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960439" cy="4896544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2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ЧТО ОЗНАЧАЕТ СЛОВО «ПРАВИЛО»?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114800" cy="4997152"/>
          </a:xfrm>
          <a:ln w="76200">
            <a:solidFill>
              <a:srgbClr val="00B050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ПРАВИЛО –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начит вести себя или делать что-то правильно, так как требуют нормы, выработанные людьми.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468" name="Picture 12" descr="C:\Users\1\Desktop\ЭТИКЕТ\ш подн ру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444280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2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16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600200"/>
            <a:ext cx="4176465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Приготовь к уроку всё,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Чтоб училось нам легко.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C:\Users\1\Desktop\ЭТИКЕТ\ш порядок аним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669186"/>
            <a:ext cx="4364120" cy="485615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8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17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600200"/>
            <a:ext cx="4176465" cy="4997152"/>
          </a:xfrm>
          <a:ln w="76200">
            <a:solidFill>
              <a:srgbClr val="00B050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9600" b="1" dirty="0" smtClean="0">
                <a:solidFill>
                  <a:srgbClr val="C00000"/>
                </a:solidFill>
              </a:rPr>
              <a:t>ПРАВИЛА ПОВЕДЕНИЯ В СТОЛОВОЙ</a:t>
            </a:r>
            <a:endParaRPr lang="ru-RU" sz="6400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</a:rPr>
              <a:t>Вымой руки перед едой.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</a:rPr>
              <a:t>Не разговаривай во время еды.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</a:rPr>
              <a:t>Пищу надо тщательно пережёвывать.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</a:rPr>
              <a:t>Во время еды не крутись и не размахивай руками.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</a:rPr>
              <a:t>После еды вытирай рот салфеткой.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</a:rPr>
              <a:t>бери за собой грязную посуду.</a:t>
            </a:r>
          </a:p>
          <a:p>
            <a:pPr marL="514350" indent="-514350">
              <a:buFont typeface="+mj-lt"/>
              <a:buAutoNum type="arabicPeriod"/>
            </a:pPr>
            <a:endParaRPr lang="ru-RU" sz="9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9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9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3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3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C:\Users\1\Desktop\ЭТИКЕТ\ш ст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84012"/>
            <a:ext cx="4406015" cy="4841332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0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052736"/>
            <a:ext cx="7776864" cy="554461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Войдя в класс, учителю и товарищам надо сказать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школу приходи до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Если хочешь отвечать, подними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Когда отвечаешь, надо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 перемене надо играть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Во время еды нельзя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ПАМЯТКА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700808"/>
            <a:ext cx="26642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ЗДРАВСТВУЙТЕ.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66580" y="2564904"/>
            <a:ext cx="16175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ЗВОНКА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3429000"/>
            <a:ext cx="12961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РУКУ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4293096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ВСТАВАТЬ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5085184"/>
            <a:ext cx="2232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СПОКОЙНО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5949280"/>
            <a:ext cx="27363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РАЗГОВАРИВАТЬ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4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:\Users\1\Desktop\ЭТИКЕТ\Ш ОБЛОЖКА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2420888"/>
            <a:ext cx="3960440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КОНЕЦ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1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114800" cy="4997152"/>
          </a:xfrm>
          <a:ln w="76200">
            <a:solidFill>
              <a:srgbClr val="00B050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Когда приходишь в школу, надо поздороваться с одноклассниками и с учителями.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школе «здравствуй» говорят и с улыбкой дарят взгляд.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1\Desktop\ЭТИКЕТ\ш здра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1599"/>
            <a:ext cx="4248472" cy="490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1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2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114800" cy="4997152"/>
          </a:xfrm>
          <a:ln w="76200">
            <a:solidFill>
              <a:srgbClr val="00B050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 школу надо приходить вовремя, без опозданий.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До звонка ты приходи и порядок наводи.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:\Users\1\Desktop\ЭТИКЕТ\ш опоздал аним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3924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3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114800" cy="4997152"/>
          </a:xfrm>
          <a:ln w="76200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Когда пришёл в школу, надо сразу приготовиться к уроку. На парте должен быть порядок.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Парта, книжки и тетрадки.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 уроку должно быть всё в порядке.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1\Desktop\ЭТИКЕТ\ш порядок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44008" y="1634536"/>
            <a:ext cx="4392488" cy="496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4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На парте и под партой не должно быть ничего лишнего.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Ты игрушки не бери,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Что в портфеле посмотри.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1\Desktop\ЭТИКЕТ\ш шк вещ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1599"/>
            <a:ext cx="4032448" cy="4903745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4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1\Desktop\ЭТИКЕТ\Ш ПЕНАЛ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65" y="5555460"/>
            <a:ext cx="1863364" cy="1237617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1\Desktop\ЭТИКЕТ\Ш ЛИНЕЙК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616198" y="5555460"/>
            <a:ext cx="2276282" cy="130254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НАЗОВИТЕ, ЧТО ДОЛЖНО ЛЕЖАТЬ В ПОРТФЕЛЕ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35" name="Picture 11" descr="C:\Users\1\Desktop\ЭТИКЕТ\Ш ПОДСТАВ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67968"/>
            <a:ext cx="1491042" cy="139760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esktop\ЭТИКЕТ\Ш ЛАСТИК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18" y="4104258"/>
            <a:ext cx="1245262" cy="136131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1\Desktop\ЭТИКЕТ\Ш УЧЕБНИКИ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65" y="2088929"/>
            <a:ext cx="2462231" cy="1916136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1\Desktop\ЭТИКЕТ\Ш РУЧКА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04" y="1414185"/>
            <a:ext cx="4150676" cy="64524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1\Desktop\ЭТИКЕТ\Ш ЦВ КАРАНД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"/>
          <a:stretch/>
        </p:blipFill>
        <p:spPr bwMode="auto">
          <a:xfrm>
            <a:off x="4764916" y="4066108"/>
            <a:ext cx="1391260" cy="139946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1631729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РУЧКИ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99592" y="2279801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УЧЕБНИКИ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9592" y="2927873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ТЕТРАДИ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9592" y="3575945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КАРАНДАШИ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99592" y="4224017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ПОДСТАВКА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99592" y="4872089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ЛАСТИК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99592" y="5520161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ПЕНАЛ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99592" y="6165304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ЛИНЕЙКИ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36296" y="2088930"/>
            <a:ext cx="1667350" cy="197717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5" name="Picture 21" descr="C:\Users\1\Desktop\ЭТИКЕТ\Ш ТЕТРАД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93" y="2290748"/>
            <a:ext cx="1334755" cy="15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06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Портфель на следующий день надо собирать вечером.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1\Desktop\ЭТИКЕТ\ш портфель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904656" cy="4824536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5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5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Во время урока нельзя разговаривать с соседом или соседкой по парте.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На уроке не болтай,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Соседа ты не отвлекай.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1\Desktop\ЭТИКЕТ\ш не болт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72" y="1621599"/>
            <a:ext cx="4036048" cy="4903745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2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513</Words>
  <Application>Microsoft Office PowerPoint</Application>
  <PresentationFormat>Экран (4:3)</PresentationFormat>
  <Paragraphs>170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Тема Office</vt:lpstr>
      <vt:lpstr>Презентация PowerPoint</vt:lpstr>
      <vt:lpstr>ЧТО ОЗНАЧАЕТ СЛОВО «ПРАВИЛО»?</vt:lpstr>
      <vt:lpstr>ПРАВИЛО 1</vt:lpstr>
      <vt:lpstr>ПРАВИЛО 2</vt:lpstr>
      <vt:lpstr>ПРАВИЛО 3</vt:lpstr>
      <vt:lpstr>ПРАВИЛО 4</vt:lpstr>
      <vt:lpstr>НАЗОВИТЕ, ЧТО ДОЛЖНО ЛЕЖАТЬ В ПОРТФЕЛЕ</vt:lpstr>
      <vt:lpstr>Портфель на следующий день надо собирать вечером.</vt:lpstr>
      <vt:lpstr>ПРАВИЛО 5</vt:lpstr>
      <vt:lpstr>ПРАВИЛО 6</vt:lpstr>
      <vt:lpstr>ПРАВИЛО 7</vt:lpstr>
      <vt:lpstr>ПРАВИЛО 8</vt:lpstr>
      <vt:lpstr>ПРАВИЛО 9</vt:lpstr>
      <vt:lpstr>ПРАВИЛО 10</vt:lpstr>
      <vt:lpstr>ПРАВИЛО 11</vt:lpstr>
      <vt:lpstr>ПРАВИЛО 12</vt:lpstr>
      <vt:lpstr>ПРАВИЛО 13</vt:lpstr>
      <vt:lpstr>ПРАВИЛО 14</vt:lpstr>
      <vt:lpstr>ПРАВИЛО 15</vt:lpstr>
      <vt:lpstr>ПРАВИЛО 16</vt:lpstr>
      <vt:lpstr>ПРАВИЛО 17</vt:lpstr>
      <vt:lpstr>ПАМЯТКА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Lis</dc:creator>
  <cp:lastModifiedBy>Lis</cp:lastModifiedBy>
  <cp:revision>1</cp:revision>
  <dcterms:created xsi:type="dcterms:W3CDTF">2012-07-26T07:58:32Z</dcterms:created>
  <dcterms:modified xsi:type="dcterms:W3CDTF">2022-07-11T11:44:05Z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1646480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