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1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04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9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2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2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1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5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3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8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70A-42D7-4D8A-8D62-9A383C28CD6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1C26-A803-446F-A614-424D41AB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2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1">
            <a:extLst>
              <a:ext uri="{FF2B5EF4-FFF2-40B4-BE49-F238E27FC236}">
                <a16:creationId xmlns:a16="http://schemas.microsoft.com/office/drawing/2014/main" id="{1E663615-48EF-4D44-AA3A-12EB01A70C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6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10">
            <a:extLst>
              <a:ext uri="{FF2B5EF4-FFF2-40B4-BE49-F238E27FC236}">
                <a16:creationId xmlns:a16="http://schemas.microsoft.com/office/drawing/2014/main" id="{5C04B919-3984-4294-B07B-458E1EBB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11">
            <a:extLst>
              <a:ext uri="{FF2B5EF4-FFF2-40B4-BE49-F238E27FC236}">
                <a16:creationId xmlns:a16="http://schemas.microsoft.com/office/drawing/2014/main" id="{E9ED51D7-2A33-4EBD-9A23-876324D38E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12">
            <a:extLst>
              <a:ext uri="{FF2B5EF4-FFF2-40B4-BE49-F238E27FC236}">
                <a16:creationId xmlns:a16="http://schemas.microsoft.com/office/drawing/2014/main" id="{F9A17BB4-0260-46C6-9B81-B83183F01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9ACA3B-8866-4079-BF7B-F1A434762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>
          <a:xfrm>
            <a:off x="0" y="602874"/>
            <a:ext cx="12180419" cy="62459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161F212-05BA-4006-B40C-10153060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" y="-1842"/>
            <a:ext cx="12192000" cy="25245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E9C873-07BF-4684-84D4-44EB063D4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3683" t="12099" r="4259" b="23068"/>
          <a:stretch/>
        </p:blipFill>
        <p:spPr>
          <a:xfrm>
            <a:off x="7740346" y="4855875"/>
            <a:ext cx="2143393" cy="166399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D683FE-393E-45DA-8393-640B998EE6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81" t="3796" r="9086" b="2843"/>
          <a:stretch/>
        </p:blipFill>
        <p:spPr>
          <a:xfrm>
            <a:off x="7927792" y="2924761"/>
            <a:ext cx="1657997" cy="166399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74757DB-CFEE-4FF6-82F0-E1FA14F0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15" y="3174667"/>
            <a:ext cx="1426786" cy="14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AC0619C-96ED-427D-9C08-E02D225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59" y="5319107"/>
            <a:ext cx="766897" cy="7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68010D-8621-450E-A798-C31761642B5C}"/>
              </a:ext>
            </a:extLst>
          </p:cNvPr>
          <p:cNvSpPr txBox="1"/>
          <p:nvPr/>
        </p:nvSpPr>
        <p:spPr>
          <a:xfrm>
            <a:off x="9654641" y="5555778"/>
            <a:ext cx="2537359" cy="40010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68E45"/>
                </a:solidFill>
                <a:effectLst/>
                <a:uLnTx/>
                <a:uFillTx/>
                <a:latin typeface="Pervye Extended Bold" panose="020B0705040502020204" pitchFamily="34" charset="0"/>
                <a:ea typeface="Pervye Extended Bold" panose="020B0705040502020204" pitchFamily="34" charset="0"/>
              </a:rPr>
              <a:t>@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68E45"/>
                </a:solidFill>
                <a:effectLst/>
                <a:uLnTx/>
                <a:uFillTx/>
                <a:latin typeface="Pervye Extended Bold" panose="020B0705040502020204" pitchFamily="34" charset="0"/>
                <a:ea typeface="Pervye Extended Bold" panose="020B0705040502020204" pitchFamily="34" charset="0"/>
              </a:rPr>
              <a:t>MYPERVIE82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25A5D-3207-4585-B207-D491FB00748C}"/>
              </a:ext>
            </a:extLst>
          </p:cNvPr>
          <p:cNvSpPr txBox="1"/>
          <p:nvPr/>
        </p:nvSpPr>
        <p:spPr>
          <a:xfrm>
            <a:off x="9617319" y="3604333"/>
            <a:ext cx="2537359" cy="40010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6AB5"/>
                </a:solidFill>
                <a:effectLst/>
                <a:uLnTx/>
                <a:uFillTx/>
                <a:latin typeface="Pervye Extended Bold" panose="020B0705040502020204" pitchFamily="34" charset="0"/>
                <a:ea typeface="Pervye Extended Bold" panose="020B0705040502020204" pitchFamily="34" charset="0"/>
              </a:rPr>
              <a:t>@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6AB5"/>
                </a:solidFill>
                <a:effectLst/>
                <a:uLnTx/>
                <a:uFillTx/>
                <a:latin typeface="Pervye Extended Bold" panose="020B0705040502020204" pitchFamily="34" charset="0"/>
                <a:ea typeface="Pervye Extended Bold" panose="020B0705040502020204" pitchFamily="34" charset="0"/>
              </a:rPr>
              <a:t>MYPERVIE82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8D6C54-8D94-449E-80ED-1BF6BFEAB966}"/>
              </a:ext>
            </a:extLst>
          </p:cNvPr>
          <p:cNvSpPr txBox="1"/>
          <p:nvPr/>
        </p:nvSpPr>
        <p:spPr>
          <a:xfrm>
            <a:off x="9617318" y="1614103"/>
            <a:ext cx="2537359" cy="40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6AB5"/>
                </a:solidFill>
                <a:effectLst/>
                <a:uLnTx/>
                <a:uFillTx/>
                <a:latin typeface="Pervye Extended Bold" panose="020B0705040502020204" pitchFamily="34" charset="0"/>
                <a:ea typeface="Pervye Extended Bold" panose="020B0705040502020204" pitchFamily="34" charset="0"/>
              </a:rPr>
              <a:t>САЙТ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4D5CECB-BC97-4ED6-9AC7-748795EAB9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413" r="29213"/>
          <a:stretch/>
        </p:blipFill>
        <p:spPr>
          <a:xfrm>
            <a:off x="6812319" y="1239460"/>
            <a:ext cx="792576" cy="12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14">
            <a:extLst>
              <a:ext uri="{FF2B5EF4-FFF2-40B4-BE49-F238E27FC236}">
                <a16:creationId xmlns:a16="http://schemas.microsoft.com/office/drawing/2014/main" id="{3263B6EA-647E-4D4E-BE8B-BF5F19328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C0FF8-51D5-4415-BE39-D2AE3DD5D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8E4F1-C11A-4C2B-93C4-C025E754B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" r="3475" b="9066"/>
          <a:stretch/>
        </p:blipFill>
        <p:spPr>
          <a:xfrm>
            <a:off x="-153629" y="0"/>
            <a:ext cx="1249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3">
            <a:extLst>
              <a:ext uri="{FF2B5EF4-FFF2-40B4-BE49-F238E27FC236}">
                <a16:creationId xmlns:a16="http://schemas.microsoft.com/office/drawing/2014/main" id="{5ED98BB6-22EF-42C2-8677-2B1BEDA880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A28F95-E254-4F69-83DB-B52CD9400E39}"/>
              </a:ext>
            </a:extLst>
          </p:cNvPr>
          <p:cNvSpPr/>
          <p:nvPr/>
        </p:nvSpPr>
        <p:spPr>
          <a:xfrm>
            <a:off x="0" y="0"/>
            <a:ext cx="7837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C69DC5E-6364-47A1-A117-299771812563}"/>
              </a:ext>
            </a:extLst>
          </p:cNvPr>
          <p:cNvGrpSpPr/>
          <p:nvPr/>
        </p:nvGrpSpPr>
        <p:grpSpPr>
          <a:xfrm>
            <a:off x="643812" y="1835035"/>
            <a:ext cx="6718041" cy="3772663"/>
            <a:chOff x="5549895" y="2072566"/>
            <a:chExt cx="5574665" cy="3488514"/>
          </a:xfrm>
          <a:solidFill>
            <a:srgbClr val="00206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D373904-579C-4B90-B7E1-532F5DBDDE9E}"/>
                </a:ext>
              </a:extLst>
            </p:cNvPr>
            <p:cNvSpPr/>
            <p:nvPr/>
          </p:nvSpPr>
          <p:spPr>
            <a:xfrm>
              <a:off x="5549895" y="2072566"/>
              <a:ext cx="4959985" cy="482600"/>
            </a:xfrm>
            <a:custGeom>
              <a:avLst/>
              <a:gdLst/>
              <a:ahLst/>
              <a:cxnLst/>
              <a:rect l="l" t="t" r="r" b="b"/>
              <a:pathLst>
                <a:path w="4959984" h="482600">
                  <a:moveTo>
                    <a:pt x="4720971" y="0"/>
                  </a:moveTo>
                  <a:lnTo>
                    <a:pt x="4683467" y="30683"/>
                  </a:lnTo>
                  <a:lnTo>
                    <a:pt x="4703991" y="52559"/>
                  </a:lnTo>
                  <a:lnTo>
                    <a:pt x="4727501" y="68184"/>
                  </a:lnTo>
                  <a:lnTo>
                    <a:pt x="4753998" y="77558"/>
                  </a:lnTo>
                  <a:lnTo>
                    <a:pt x="4783480" y="80683"/>
                  </a:lnTo>
                  <a:lnTo>
                    <a:pt x="4813134" y="77558"/>
                  </a:lnTo>
                  <a:lnTo>
                    <a:pt x="4839592" y="68184"/>
                  </a:lnTo>
                  <a:lnTo>
                    <a:pt x="4862854" y="52559"/>
                  </a:lnTo>
                  <a:lnTo>
                    <a:pt x="4880836" y="32956"/>
                  </a:lnTo>
                  <a:lnTo>
                    <a:pt x="4783480" y="32956"/>
                  </a:lnTo>
                  <a:lnTo>
                    <a:pt x="4765292" y="30896"/>
                  </a:lnTo>
                  <a:lnTo>
                    <a:pt x="4748810" y="24717"/>
                  </a:lnTo>
                  <a:lnTo>
                    <a:pt x="4734036" y="14418"/>
                  </a:lnTo>
                  <a:lnTo>
                    <a:pt x="4720971" y="0"/>
                  </a:lnTo>
                  <a:close/>
                </a:path>
                <a:path w="4959984" h="482600">
                  <a:moveTo>
                    <a:pt x="4845418" y="0"/>
                  </a:moveTo>
                  <a:lnTo>
                    <a:pt x="4833236" y="14418"/>
                  </a:lnTo>
                  <a:lnTo>
                    <a:pt x="4818849" y="24717"/>
                  </a:lnTo>
                  <a:lnTo>
                    <a:pt x="4802262" y="30896"/>
                  </a:lnTo>
                  <a:lnTo>
                    <a:pt x="4783480" y="32956"/>
                  </a:lnTo>
                  <a:lnTo>
                    <a:pt x="4880836" y="32956"/>
                  </a:lnTo>
                  <a:lnTo>
                    <a:pt x="4882921" y="30683"/>
                  </a:lnTo>
                  <a:lnTo>
                    <a:pt x="4845418" y="0"/>
                  </a:lnTo>
                  <a:close/>
                </a:path>
                <a:path w="4959984" h="482600">
                  <a:moveTo>
                    <a:pt x="4705057" y="96596"/>
                  </a:moveTo>
                  <a:lnTo>
                    <a:pt x="4607318" y="96596"/>
                  </a:lnTo>
                  <a:lnTo>
                    <a:pt x="4607318" y="475614"/>
                  </a:lnTo>
                  <a:lnTo>
                    <a:pt x="4701654" y="475614"/>
                  </a:lnTo>
                  <a:lnTo>
                    <a:pt x="4807851" y="319913"/>
                  </a:lnTo>
                  <a:lnTo>
                    <a:pt x="4705057" y="319913"/>
                  </a:lnTo>
                  <a:lnTo>
                    <a:pt x="4705057" y="96596"/>
                  </a:lnTo>
                  <a:close/>
                </a:path>
                <a:path w="4959984" h="482600">
                  <a:moveTo>
                    <a:pt x="4959629" y="241503"/>
                  </a:moveTo>
                  <a:lnTo>
                    <a:pt x="4861331" y="241503"/>
                  </a:lnTo>
                  <a:lnTo>
                    <a:pt x="4861331" y="475614"/>
                  </a:lnTo>
                  <a:lnTo>
                    <a:pt x="4959629" y="475614"/>
                  </a:lnTo>
                  <a:lnTo>
                    <a:pt x="4959629" y="241503"/>
                  </a:lnTo>
                  <a:close/>
                </a:path>
                <a:path w="4959984" h="482600">
                  <a:moveTo>
                    <a:pt x="4959629" y="96596"/>
                  </a:moveTo>
                  <a:lnTo>
                    <a:pt x="4858486" y="96596"/>
                  </a:lnTo>
                  <a:lnTo>
                    <a:pt x="4705057" y="319913"/>
                  </a:lnTo>
                  <a:lnTo>
                    <a:pt x="4807851" y="319913"/>
                  </a:lnTo>
                  <a:lnTo>
                    <a:pt x="4861331" y="241503"/>
                  </a:lnTo>
                  <a:lnTo>
                    <a:pt x="4959629" y="241503"/>
                  </a:lnTo>
                  <a:lnTo>
                    <a:pt x="4959629" y="96596"/>
                  </a:lnTo>
                  <a:close/>
                </a:path>
                <a:path w="4959984" h="482600">
                  <a:moveTo>
                    <a:pt x="4550498" y="96596"/>
                  </a:moveTo>
                  <a:lnTo>
                    <a:pt x="4272622" y="96596"/>
                  </a:lnTo>
                  <a:lnTo>
                    <a:pt x="4272622" y="475614"/>
                  </a:lnTo>
                  <a:lnTo>
                    <a:pt x="4550498" y="475614"/>
                  </a:lnTo>
                  <a:lnTo>
                    <a:pt x="4550498" y="390385"/>
                  </a:lnTo>
                  <a:lnTo>
                    <a:pt x="4370362" y="390385"/>
                  </a:lnTo>
                  <a:lnTo>
                    <a:pt x="4370362" y="326174"/>
                  </a:lnTo>
                  <a:lnTo>
                    <a:pt x="4546523" y="326174"/>
                  </a:lnTo>
                  <a:lnTo>
                    <a:pt x="4546523" y="240931"/>
                  </a:lnTo>
                  <a:lnTo>
                    <a:pt x="4370362" y="240931"/>
                  </a:lnTo>
                  <a:lnTo>
                    <a:pt x="4370362" y="181838"/>
                  </a:lnTo>
                  <a:lnTo>
                    <a:pt x="4550498" y="181838"/>
                  </a:lnTo>
                  <a:lnTo>
                    <a:pt x="4550498" y="96596"/>
                  </a:lnTo>
                  <a:close/>
                </a:path>
                <a:path w="4959984" h="482600">
                  <a:moveTo>
                    <a:pt x="3949865" y="96596"/>
                  </a:moveTo>
                  <a:lnTo>
                    <a:pt x="3852125" y="96596"/>
                  </a:lnTo>
                  <a:lnTo>
                    <a:pt x="3852125" y="475614"/>
                  </a:lnTo>
                  <a:lnTo>
                    <a:pt x="3946448" y="475614"/>
                  </a:lnTo>
                  <a:lnTo>
                    <a:pt x="4052646" y="319913"/>
                  </a:lnTo>
                  <a:lnTo>
                    <a:pt x="3949865" y="319913"/>
                  </a:lnTo>
                  <a:lnTo>
                    <a:pt x="3949865" y="96596"/>
                  </a:lnTo>
                  <a:close/>
                </a:path>
                <a:path w="4959984" h="482600">
                  <a:moveTo>
                    <a:pt x="4204436" y="241503"/>
                  </a:moveTo>
                  <a:lnTo>
                    <a:pt x="4106125" y="241503"/>
                  </a:lnTo>
                  <a:lnTo>
                    <a:pt x="4106125" y="475614"/>
                  </a:lnTo>
                  <a:lnTo>
                    <a:pt x="4204436" y="475614"/>
                  </a:lnTo>
                  <a:lnTo>
                    <a:pt x="4204436" y="241503"/>
                  </a:lnTo>
                  <a:close/>
                </a:path>
                <a:path w="4959984" h="482600">
                  <a:moveTo>
                    <a:pt x="4204436" y="96596"/>
                  </a:moveTo>
                  <a:lnTo>
                    <a:pt x="4103293" y="96596"/>
                  </a:lnTo>
                  <a:lnTo>
                    <a:pt x="3949865" y="319913"/>
                  </a:lnTo>
                  <a:lnTo>
                    <a:pt x="4052646" y="319913"/>
                  </a:lnTo>
                  <a:lnTo>
                    <a:pt x="4106125" y="241503"/>
                  </a:lnTo>
                  <a:lnTo>
                    <a:pt x="4204436" y="241503"/>
                  </a:lnTo>
                  <a:lnTo>
                    <a:pt x="4204436" y="96596"/>
                  </a:lnTo>
                  <a:close/>
                </a:path>
                <a:path w="4959984" h="482600">
                  <a:moveTo>
                    <a:pt x="3644709" y="90347"/>
                  </a:moveTo>
                  <a:lnTo>
                    <a:pt x="3602287" y="93757"/>
                  </a:lnTo>
                  <a:lnTo>
                    <a:pt x="3563664" y="103986"/>
                  </a:lnTo>
                  <a:lnTo>
                    <a:pt x="3528841" y="121031"/>
                  </a:lnTo>
                  <a:lnTo>
                    <a:pt x="3497821" y="144894"/>
                  </a:lnTo>
                  <a:lnTo>
                    <a:pt x="3472336" y="174197"/>
                  </a:lnTo>
                  <a:lnTo>
                    <a:pt x="3443218" y="244949"/>
                  </a:lnTo>
                  <a:lnTo>
                    <a:pt x="3439579" y="286397"/>
                  </a:lnTo>
                  <a:lnTo>
                    <a:pt x="3443236" y="327612"/>
                  </a:lnTo>
                  <a:lnTo>
                    <a:pt x="3454211" y="364883"/>
                  </a:lnTo>
                  <a:lnTo>
                    <a:pt x="3498113" y="427596"/>
                  </a:lnTo>
                  <a:lnTo>
                    <a:pt x="3529214" y="451589"/>
                  </a:lnTo>
                  <a:lnTo>
                    <a:pt x="3564015" y="468726"/>
                  </a:lnTo>
                  <a:lnTo>
                    <a:pt x="3602513" y="479008"/>
                  </a:lnTo>
                  <a:lnTo>
                    <a:pt x="3644709" y="482434"/>
                  </a:lnTo>
                  <a:lnTo>
                    <a:pt x="3674594" y="480606"/>
                  </a:lnTo>
                  <a:lnTo>
                    <a:pt x="3726162" y="465975"/>
                  </a:lnTo>
                  <a:lnTo>
                    <a:pt x="3766972" y="437672"/>
                  </a:lnTo>
                  <a:lnTo>
                    <a:pt x="3798086" y="401444"/>
                  </a:lnTo>
                  <a:lnTo>
                    <a:pt x="3801200" y="396062"/>
                  </a:lnTo>
                  <a:lnTo>
                    <a:pt x="3644709" y="396062"/>
                  </a:lnTo>
                  <a:lnTo>
                    <a:pt x="3622709" y="394090"/>
                  </a:lnTo>
                  <a:lnTo>
                    <a:pt x="3584780" y="378322"/>
                  </a:lnTo>
                  <a:lnTo>
                    <a:pt x="3555800" y="347816"/>
                  </a:lnTo>
                  <a:lnTo>
                    <a:pt x="3540884" y="308753"/>
                  </a:lnTo>
                  <a:lnTo>
                    <a:pt x="3539020" y="286397"/>
                  </a:lnTo>
                  <a:lnTo>
                    <a:pt x="3540884" y="264040"/>
                  </a:lnTo>
                  <a:lnTo>
                    <a:pt x="3555800" y="224968"/>
                  </a:lnTo>
                  <a:lnTo>
                    <a:pt x="3584780" y="194460"/>
                  </a:lnTo>
                  <a:lnTo>
                    <a:pt x="3622709" y="178691"/>
                  </a:lnTo>
                  <a:lnTo>
                    <a:pt x="3644709" y="176720"/>
                  </a:lnTo>
                  <a:lnTo>
                    <a:pt x="3799900" y="176720"/>
                  </a:lnTo>
                  <a:lnTo>
                    <a:pt x="3780560" y="147563"/>
                  </a:lnTo>
                  <a:lnTo>
                    <a:pt x="3743161" y="115777"/>
                  </a:lnTo>
                  <a:lnTo>
                    <a:pt x="3697878" y="96705"/>
                  </a:lnTo>
                  <a:lnTo>
                    <a:pt x="3644709" y="90347"/>
                  </a:lnTo>
                  <a:close/>
                </a:path>
                <a:path w="4959984" h="482600">
                  <a:moveTo>
                    <a:pt x="3725976" y="340944"/>
                  </a:moveTo>
                  <a:lnTo>
                    <a:pt x="3693871" y="380149"/>
                  </a:lnTo>
                  <a:lnTo>
                    <a:pt x="3657797" y="395068"/>
                  </a:lnTo>
                  <a:lnTo>
                    <a:pt x="3644709" y="396062"/>
                  </a:lnTo>
                  <a:lnTo>
                    <a:pt x="3801200" y="396062"/>
                  </a:lnTo>
                  <a:lnTo>
                    <a:pt x="3810076" y="380720"/>
                  </a:lnTo>
                  <a:lnTo>
                    <a:pt x="3725976" y="340944"/>
                  </a:lnTo>
                  <a:close/>
                </a:path>
                <a:path w="4959984" h="482600">
                  <a:moveTo>
                    <a:pt x="3799900" y="176720"/>
                  </a:moveTo>
                  <a:lnTo>
                    <a:pt x="3644709" y="176720"/>
                  </a:lnTo>
                  <a:lnTo>
                    <a:pt x="3657797" y="177715"/>
                  </a:lnTo>
                  <a:lnTo>
                    <a:pt x="3670352" y="180700"/>
                  </a:lnTo>
                  <a:lnTo>
                    <a:pt x="3704291" y="201048"/>
                  </a:lnTo>
                  <a:lnTo>
                    <a:pt x="3725976" y="231838"/>
                  </a:lnTo>
                  <a:lnTo>
                    <a:pt x="3810076" y="192062"/>
                  </a:lnTo>
                  <a:lnTo>
                    <a:pt x="3799900" y="176720"/>
                  </a:lnTo>
                  <a:close/>
                </a:path>
                <a:path w="4959984" h="482600">
                  <a:moveTo>
                    <a:pt x="3251492" y="90347"/>
                  </a:moveTo>
                  <a:lnTo>
                    <a:pt x="3209070" y="93757"/>
                  </a:lnTo>
                  <a:lnTo>
                    <a:pt x="3170447" y="103986"/>
                  </a:lnTo>
                  <a:lnTo>
                    <a:pt x="3135624" y="121031"/>
                  </a:lnTo>
                  <a:lnTo>
                    <a:pt x="3104603" y="144894"/>
                  </a:lnTo>
                  <a:lnTo>
                    <a:pt x="3079117" y="174197"/>
                  </a:lnTo>
                  <a:lnTo>
                    <a:pt x="3049989" y="244949"/>
                  </a:lnTo>
                  <a:lnTo>
                    <a:pt x="3046349" y="286397"/>
                  </a:lnTo>
                  <a:lnTo>
                    <a:pt x="3050006" y="327612"/>
                  </a:lnTo>
                  <a:lnTo>
                    <a:pt x="3060980" y="364883"/>
                  </a:lnTo>
                  <a:lnTo>
                    <a:pt x="3104883" y="427596"/>
                  </a:lnTo>
                  <a:lnTo>
                    <a:pt x="3135991" y="451589"/>
                  </a:lnTo>
                  <a:lnTo>
                    <a:pt x="3170796" y="468726"/>
                  </a:lnTo>
                  <a:lnTo>
                    <a:pt x="3209296" y="479008"/>
                  </a:lnTo>
                  <a:lnTo>
                    <a:pt x="3251492" y="482434"/>
                  </a:lnTo>
                  <a:lnTo>
                    <a:pt x="3281376" y="480606"/>
                  </a:lnTo>
                  <a:lnTo>
                    <a:pt x="3332945" y="465975"/>
                  </a:lnTo>
                  <a:lnTo>
                    <a:pt x="3373747" y="437672"/>
                  </a:lnTo>
                  <a:lnTo>
                    <a:pt x="3404856" y="401444"/>
                  </a:lnTo>
                  <a:lnTo>
                    <a:pt x="3407970" y="396062"/>
                  </a:lnTo>
                  <a:lnTo>
                    <a:pt x="3251492" y="396062"/>
                  </a:lnTo>
                  <a:lnTo>
                    <a:pt x="3229491" y="394090"/>
                  </a:lnTo>
                  <a:lnTo>
                    <a:pt x="3191563" y="378322"/>
                  </a:lnTo>
                  <a:lnTo>
                    <a:pt x="3162583" y="347816"/>
                  </a:lnTo>
                  <a:lnTo>
                    <a:pt x="3147667" y="308753"/>
                  </a:lnTo>
                  <a:lnTo>
                    <a:pt x="3145802" y="286397"/>
                  </a:lnTo>
                  <a:lnTo>
                    <a:pt x="3147667" y="264040"/>
                  </a:lnTo>
                  <a:lnTo>
                    <a:pt x="3162583" y="224968"/>
                  </a:lnTo>
                  <a:lnTo>
                    <a:pt x="3191563" y="194460"/>
                  </a:lnTo>
                  <a:lnTo>
                    <a:pt x="3229491" y="178691"/>
                  </a:lnTo>
                  <a:lnTo>
                    <a:pt x="3251492" y="176720"/>
                  </a:lnTo>
                  <a:lnTo>
                    <a:pt x="3406672" y="176720"/>
                  </a:lnTo>
                  <a:lnTo>
                    <a:pt x="3387337" y="147563"/>
                  </a:lnTo>
                  <a:lnTo>
                    <a:pt x="3349942" y="115777"/>
                  </a:lnTo>
                  <a:lnTo>
                    <a:pt x="3304660" y="96705"/>
                  </a:lnTo>
                  <a:lnTo>
                    <a:pt x="3251492" y="90347"/>
                  </a:lnTo>
                  <a:close/>
                </a:path>
                <a:path w="4959984" h="482600">
                  <a:moveTo>
                    <a:pt x="3332746" y="340944"/>
                  </a:moveTo>
                  <a:lnTo>
                    <a:pt x="3300641" y="380149"/>
                  </a:lnTo>
                  <a:lnTo>
                    <a:pt x="3264577" y="395068"/>
                  </a:lnTo>
                  <a:lnTo>
                    <a:pt x="3251492" y="396062"/>
                  </a:lnTo>
                  <a:lnTo>
                    <a:pt x="3407970" y="396062"/>
                  </a:lnTo>
                  <a:lnTo>
                    <a:pt x="3416846" y="380720"/>
                  </a:lnTo>
                  <a:lnTo>
                    <a:pt x="3332746" y="340944"/>
                  </a:lnTo>
                  <a:close/>
                </a:path>
                <a:path w="4959984" h="482600">
                  <a:moveTo>
                    <a:pt x="3406672" y="176720"/>
                  </a:moveTo>
                  <a:lnTo>
                    <a:pt x="3251492" y="176720"/>
                  </a:lnTo>
                  <a:lnTo>
                    <a:pt x="3264577" y="177715"/>
                  </a:lnTo>
                  <a:lnTo>
                    <a:pt x="3277128" y="180700"/>
                  </a:lnTo>
                  <a:lnTo>
                    <a:pt x="3311063" y="201048"/>
                  </a:lnTo>
                  <a:lnTo>
                    <a:pt x="3332746" y="231838"/>
                  </a:lnTo>
                  <a:lnTo>
                    <a:pt x="3416846" y="192062"/>
                  </a:lnTo>
                  <a:lnTo>
                    <a:pt x="3406672" y="176720"/>
                  </a:lnTo>
                  <a:close/>
                </a:path>
                <a:path w="4959984" h="482600">
                  <a:moveTo>
                    <a:pt x="2813939" y="90347"/>
                  </a:moveTo>
                  <a:lnTo>
                    <a:pt x="2772045" y="93793"/>
                  </a:lnTo>
                  <a:lnTo>
                    <a:pt x="2733882" y="104128"/>
                  </a:lnTo>
                  <a:lnTo>
                    <a:pt x="2699451" y="121353"/>
                  </a:lnTo>
                  <a:lnTo>
                    <a:pt x="2668752" y="145465"/>
                  </a:lnTo>
                  <a:lnTo>
                    <a:pt x="2643518" y="174948"/>
                  </a:lnTo>
                  <a:lnTo>
                    <a:pt x="2614685" y="245414"/>
                  </a:lnTo>
                  <a:lnTo>
                    <a:pt x="2611081" y="286397"/>
                  </a:lnTo>
                  <a:lnTo>
                    <a:pt x="2614685" y="327381"/>
                  </a:lnTo>
                  <a:lnTo>
                    <a:pt x="2625496" y="364529"/>
                  </a:lnTo>
                  <a:lnTo>
                    <a:pt x="2668752" y="427316"/>
                  </a:lnTo>
                  <a:lnTo>
                    <a:pt x="2699451" y="451434"/>
                  </a:lnTo>
                  <a:lnTo>
                    <a:pt x="2733882" y="468658"/>
                  </a:lnTo>
                  <a:lnTo>
                    <a:pt x="2772045" y="478991"/>
                  </a:lnTo>
                  <a:lnTo>
                    <a:pt x="2813939" y="482434"/>
                  </a:lnTo>
                  <a:lnTo>
                    <a:pt x="2855806" y="478991"/>
                  </a:lnTo>
                  <a:lnTo>
                    <a:pt x="2893912" y="468658"/>
                  </a:lnTo>
                  <a:lnTo>
                    <a:pt x="2928258" y="451434"/>
                  </a:lnTo>
                  <a:lnTo>
                    <a:pt x="2958846" y="427316"/>
                  </a:lnTo>
                  <a:lnTo>
                    <a:pt x="2983951" y="397841"/>
                  </a:lnTo>
                  <a:lnTo>
                    <a:pt x="2984909" y="396062"/>
                  </a:lnTo>
                  <a:lnTo>
                    <a:pt x="2813939" y="396062"/>
                  </a:lnTo>
                  <a:lnTo>
                    <a:pt x="2791776" y="394109"/>
                  </a:lnTo>
                  <a:lnTo>
                    <a:pt x="2754272" y="378483"/>
                  </a:lnTo>
                  <a:lnTo>
                    <a:pt x="2726499" y="348191"/>
                  </a:lnTo>
                  <a:lnTo>
                    <a:pt x="2712297" y="308986"/>
                  </a:lnTo>
                  <a:lnTo>
                    <a:pt x="2710522" y="286397"/>
                  </a:lnTo>
                  <a:lnTo>
                    <a:pt x="2712297" y="263808"/>
                  </a:lnTo>
                  <a:lnTo>
                    <a:pt x="2726499" y="224598"/>
                  </a:lnTo>
                  <a:lnTo>
                    <a:pt x="2754272" y="194304"/>
                  </a:lnTo>
                  <a:lnTo>
                    <a:pt x="2791776" y="178675"/>
                  </a:lnTo>
                  <a:lnTo>
                    <a:pt x="2813939" y="176720"/>
                  </a:lnTo>
                  <a:lnTo>
                    <a:pt x="2984905" y="176720"/>
                  </a:lnTo>
                  <a:lnTo>
                    <a:pt x="2983951" y="174948"/>
                  </a:lnTo>
                  <a:lnTo>
                    <a:pt x="2958846" y="145465"/>
                  </a:lnTo>
                  <a:lnTo>
                    <a:pt x="2928258" y="121353"/>
                  </a:lnTo>
                  <a:lnTo>
                    <a:pt x="2893912" y="104128"/>
                  </a:lnTo>
                  <a:lnTo>
                    <a:pt x="2855806" y="93793"/>
                  </a:lnTo>
                  <a:lnTo>
                    <a:pt x="2813939" y="90347"/>
                  </a:lnTo>
                  <a:close/>
                </a:path>
                <a:path w="4959984" h="482600">
                  <a:moveTo>
                    <a:pt x="2984905" y="176720"/>
                  </a:moveTo>
                  <a:lnTo>
                    <a:pt x="2813939" y="176720"/>
                  </a:lnTo>
                  <a:lnTo>
                    <a:pt x="2835851" y="178675"/>
                  </a:lnTo>
                  <a:lnTo>
                    <a:pt x="2855561" y="184537"/>
                  </a:lnTo>
                  <a:lnTo>
                    <a:pt x="2888373" y="207975"/>
                  </a:lnTo>
                  <a:lnTo>
                    <a:pt x="2909690" y="243209"/>
                  </a:lnTo>
                  <a:lnTo>
                    <a:pt x="2916796" y="286397"/>
                  </a:lnTo>
                  <a:lnTo>
                    <a:pt x="2915019" y="308986"/>
                  </a:lnTo>
                  <a:lnTo>
                    <a:pt x="2900808" y="348191"/>
                  </a:lnTo>
                  <a:lnTo>
                    <a:pt x="2873069" y="378483"/>
                  </a:lnTo>
                  <a:lnTo>
                    <a:pt x="2835851" y="394109"/>
                  </a:lnTo>
                  <a:lnTo>
                    <a:pt x="2813939" y="396062"/>
                  </a:lnTo>
                  <a:lnTo>
                    <a:pt x="2984909" y="396062"/>
                  </a:lnTo>
                  <a:lnTo>
                    <a:pt x="3001886" y="364529"/>
                  </a:lnTo>
                  <a:lnTo>
                    <a:pt x="3012649" y="327381"/>
                  </a:lnTo>
                  <a:lnTo>
                    <a:pt x="3016237" y="286397"/>
                  </a:lnTo>
                  <a:lnTo>
                    <a:pt x="3012649" y="245414"/>
                  </a:lnTo>
                  <a:lnTo>
                    <a:pt x="3001886" y="208264"/>
                  </a:lnTo>
                  <a:lnTo>
                    <a:pt x="2984905" y="176720"/>
                  </a:lnTo>
                  <a:close/>
                </a:path>
                <a:path w="4959984" h="482600">
                  <a:moveTo>
                    <a:pt x="2454808" y="96596"/>
                  </a:moveTo>
                  <a:lnTo>
                    <a:pt x="2265019" y="96596"/>
                  </a:lnTo>
                  <a:lnTo>
                    <a:pt x="2265019" y="475614"/>
                  </a:lnTo>
                  <a:lnTo>
                    <a:pt x="2362758" y="475614"/>
                  </a:lnTo>
                  <a:lnTo>
                    <a:pt x="2362758" y="348335"/>
                  </a:lnTo>
                  <a:lnTo>
                    <a:pt x="2454808" y="348335"/>
                  </a:lnTo>
                  <a:lnTo>
                    <a:pt x="2509635" y="339313"/>
                  </a:lnTo>
                  <a:lnTo>
                    <a:pt x="2551404" y="312242"/>
                  </a:lnTo>
                  <a:lnTo>
                    <a:pt x="2577830" y="271827"/>
                  </a:lnTo>
                  <a:lnTo>
                    <a:pt x="2580288" y="263093"/>
                  </a:lnTo>
                  <a:lnTo>
                    <a:pt x="2362758" y="263093"/>
                  </a:lnTo>
                  <a:lnTo>
                    <a:pt x="2362758" y="181838"/>
                  </a:lnTo>
                  <a:lnTo>
                    <a:pt x="2580231" y="181838"/>
                  </a:lnTo>
                  <a:lnTo>
                    <a:pt x="2577830" y="173243"/>
                  </a:lnTo>
                  <a:lnTo>
                    <a:pt x="2551404" y="132676"/>
                  </a:lnTo>
                  <a:lnTo>
                    <a:pt x="2509635" y="105621"/>
                  </a:lnTo>
                  <a:lnTo>
                    <a:pt x="2483855" y="98853"/>
                  </a:lnTo>
                  <a:lnTo>
                    <a:pt x="2454808" y="96596"/>
                  </a:lnTo>
                  <a:close/>
                </a:path>
                <a:path w="4959984" h="482600">
                  <a:moveTo>
                    <a:pt x="2580231" y="181838"/>
                  </a:moveTo>
                  <a:lnTo>
                    <a:pt x="2441740" y="181838"/>
                  </a:lnTo>
                  <a:lnTo>
                    <a:pt x="2451239" y="182514"/>
                  </a:lnTo>
                  <a:lnTo>
                    <a:pt x="2459850" y="184540"/>
                  </a:lnTo>
                  <a:lnTo>
                    <a:pt x="2486395" y="213625"/>
                  </a:lnTo>
                  <a:lnTo>
                    <a:pt x="2487193" y="222745"/>
                  </a:lnTo>
                  <a:lnTo>
                    <a:pt x="2486395" y="231629"/>
                  </a:lnTo>
                  <a:lnTo>
                    <a:pt x="2459850" y="260396"/>
                  </a:lnTo>
                  <a:lnTo>
                    <a:pt x="2441740" y="263093"/>
                  </a:lnTo>
                  <a:lnTo>
                    <a:pt x="2580288" y="263093"/>
                  </a:lnTo>
                  <a:lnTo>
                    <a:pt x="2584433" y="248369"/>
                  </a:lnTo>
                  <a:lnTo>
                    <a:pt x="2586634" y="222745"/>
                  </a:lnTo>
                  <a:lnTo>
                    <a:pt x="2584433" y="196877"/>
                  </a:lnTo>
                  <a:lnTo>
                    <a:pt x="2580231" y="181838"/>
                  </a:lnTo>
                  <a:close/>
                </a:path>
                <a:path w="4959984" h="482600">
                  <a:moveTo>
                    <a:pt x="1912137" y="90347"/>
                  </a:moveTo>
                  <a:lnTo>
                    <a:pt x="1869715" y="93757"/>
                  </a:lnTo>
                  <a:lnTo>
                    <a:pt x="1831092" y="103986"/>
                  </a:lnTo>
                  <a:lnTo>
                    <a:pt x="1796269" y="121031"/>
                  </a:lnTo>
                  <a:lnTo>
                    <a:pt x="1765249" y="144894"/>
                  </a:lnTo>
                  <a:lnTo>
                    <a:pt x="1739764" y="174197"/>
                  </a:lnTo>
                  <a:lnTo>
                    <a:pt x="1710645" y="244949"/>
                  </a:lnTo>
                  <a:lnTo>
                    <a:pt x="1707007" y="286397"/>
                  </a:lnTo>
                  <a:lnTo>
                    <a:pt x="1710664" y="327612"/>
                  </a:lnTo>
                  <a:lnTo>
                    <a:pt x="1721637" y="364883"/>
                  </a:lnTo>
                  <a:lnTo>
                    <a:pt x="1765528" y="427596"/>
                  </a:lnTo>
                  <a:lnTo>
                    <a:pt x="1796637" y="451589"/>
                  </a:lnTo>
                  <a:lnTo>
                    <a:pt x="1831441" y="468726"/>
                  </a:lnTo>
                  <a:lnTo>
                    <a:pt x="1869941" y="479008"/>
                  </a:lnTo>
                  <a:lnTo>
                    <a:pt x="1912137" y="482434"/>
                  </a:lnTo>
                  <a:lnTo>
                    <a:pt x="1942022" y="480606"/>
                  </a:lnTo>
                  <a:lnTo>
                    <a:pt x="1993590" y="465975"/>
                  </a:lnTo>
                  <a:lnTo>
                    <a:pt x="2034393" y="437672"/>
                  </a:lnTo>
                  <a:lnTo>
                    <a:pt x="2065501" y="401444"/>
                  </a:lnTo>
                  <a:lnTo>
                    <a:pt x="2068615" y="396062"/>
                  </a:lnTo>
                  <a:lnTo>
                    <a:pt x="1912137" y="396062"/>
                  </a:lnTo>
                  <a:lnTo>
                    <a:pt x="1890137" y="394090"/>
                  </a:lnTo>
                  <a:lnTo>
                    <a:pt x="1852208" y="378322"/>
                  </a:lnTo>
                  <a:lnTo>
                    <a:pt x="1823228" y="347816"/>
                  </a:lnTo>
                  <a:lnTo>
                    <a:pt x="1808312" y="308753"/>
                  </a:lnTo>
                  <a:lnTo>
                    <a:pt x="1806448" y="286397"/>
                  </a:lnTo>
                  <a:lnTo>
                    <a:pt x="1808312" y="264040"/>
                  </a:lnTo>
                  <a:lnTo>
                    <a:pt x="1823228" y="224968"/>
                  </a:lnTo>
                  <a:lnTo>
                    <a:pt x="1852208" y="194460"/>
                  </a:lnTo>
                  <a:lnTo>
                    <a:pt x="1890137" y="178691"/>
                  </a:lnTo>
                  <a:lnTo>
                    <a:pt x="1912137" y="176720"/>
                  </a:lnTo>
                  <a:lnTo>
                    <a:pt x="2067317" y="176720"/>
                  </a:lnTo>
                  <a:lnTo>
                    <a:pt x="2047982" y="147563"/>
                  </a:lnTo>
                  <a:lnTo>
                    <a:pt x="2010587" y="115777"/>
                  </a:lnTo>
                  <a:lnTo>
                    <a:pt x="1965305" y="96705"/>
                  </a:lnTo>
                  <a:lnTo>
                    <a:pt x="1912137" y="90347"/>
                  </a:lnTo>
                  <a:close/>
                </a:path>
                <a:path w="4959984" h="482600">
                  <a:moveTo>
                    <a:pt x="1993392" y="340944"/>
                  </a:moveTo>
                  <a:lnTo>
                    <a:pt x="1961286" y="380149"/>
                  </a:lnTo>
                  <a:lnTo>
                    <a:pt x="1925224" y="395068"/>
                  </a:lnTo>
                  <a:lnTo>
                    <a:pt x="1912137" y="396062"/>
                  </a:lnTo>
                  <a:lnTo>
                    <a:pt x="2068615" y="396062"/>
                  </a:lnTo>
                  <a:lnTo>
                    <a:pt x="2077491" y="380720"/>
                  </a:lnTo>
                  <a:lnTo>
                    <a:pt x="1993392" y="340944"/>
                  </a:lnTo>
                  <a:close/>
                </a:path>
                <a:path w="4959984" h="482600">
                  <a:moveTo>
                    <a:pt x="2067317" y="176720"/>
                  </a:moveTo>
                  <a:lnTo>
                    <a:pt x="1912137" y="176720"/>
                  </a:lnTo>
                  <a:lnTo>
                    <a:pt x="1925224" y="177715"/>
                  </a:lnTo>
                  <a:lnTo>
                    <a:pt x="1937778" y="180700"/>
                  </a:lnTo>
                  <a:lnTo>
                    <a:pt x="1971708" y="201048"/>
                  </a:lnTo>
                  <a:lnTo>
                    <a:pt x="1993392" y="231838"/>
                  </a:lnTo>
                  <a:lnTo>
                    <a:pt x="2077491" y="192062"/>
                  </a:lnTo>
                  <a:lnTo>
                    <a:pt x="2067317" y="176720"/>
                  </a:lnTo>
                  <a:close/>
                </a:path>
                <a:path w="4959984" h="482600">
                  <a:moveTo>
                    <a:pt x="1313205" y="96596"/>
                  </a:moveTo>
                  <a:lnTo>
                    <a:pt x="1215466" y="96596"/>
                  </a:lnTo>
                  <a:lnTo>
                    <a:pt x="1215466" y="475614"/>
                  </a:lnTo>
                  <a:lnTo>
                    <a:pt x="1405267" y="475614"/>
                  </a:lnTo>
                  <a:lnTo>
                    <a:pt x="1434314" y="473361"/>
                  </a:lnTo>
                  <a:lnTo>
                    <a:pt x="1482611" y="455324"/>
                  </a:lnTo>
                  <a:lnTo>
                    <a:pt x="1517275" y="420374"/>
                  </a:lnTo>
                  <a:lnTo>
                    <a:pt x="1530686" y="390385"/>
                  </a:lnTo>
                  <a:lnTo>
                    <a:pt x="1313205" y="390385"/>
                  </a:lnTo>
                  <a:lnTo>
                    <a:pt x="1313205" y="309117"/>
                  </a:lnTo>
                  <a:lnTo>
                    <a:pt x="1530742" y="309117"/>
                  </a:lnTo>
                  <a:lnTo>
                    <a:pt x="1528284" y="300393"/>
                  </a:lnTo>
                  <a:lnTo>
                    <a:pt x="1501863" y="259968"/>
                  </a:lnTo>
                  <a:lnTo>
                    <a:pt x="1460095" y="232908"/>
                  </a:lnTo>
                  <a:lnTo>
                    <a:pt x="1405267" y="223888"/>
                  </a:lnTo>
                  <a:lnTo>
                    <a:pt x="1313205" y="223888"/>
                  </a:lnTo>
                  <a:lnTo>
                    <a:pt x="1313205" y="96596"/>
                  </a:lnTo>
                  <a:close/>
                </a:path>
                <a:path w="4959984" h="482600">
                  <a:moveTo>
                    <a:pt x="1530742" y="309117"/>
                  </a:moveTo>
                  <a:lnTo>
                    <a:pt x="1392199" y="309117"/>
                  </a:lnTo>
                  <a:lnTo>
                    <a:pt x="1401693" y="309793"/>
                  </a:lnTo>
                  <a:lnTo>
                    <a:pt x="1410303" y="311819"/>
                  </a:lnTo>
                  <a:lnTo>
                    <a:pt x="1436854" y="340588"/>
                  </a:lnTo>
                  <a:lnTo>
                    <a:pt x="1437652" y="349465"/>
                  </a:lnTo>
                  <a:lnTo>
                    <a:pt x="1436854" y="358598"/>
                  </a:lnTo>
                  <a:lnTo>
                    <a:pt x="1410303" y="387683"/>
                  </a:lnTo>
                  <a:lnTo>
                    <a:pt x="1392199" y="390385"/>
                  </a:lnTo>
                  <a:lnTo>
                    <a:pt x="1530686" y="390385"/>
                  </a:lnTo>
                  <a:lnTo>
                    <a:pt x="1534891" y="375340"/>
                  </a:lnTo>
                  <a:lnTo>
                    <a:pt x="1537093" y="349465"/>
                  </a:lnTo>
                  <a:lnTo>
                    <a:pt x="1534891" y="323848"/>
                  </a:lnTo>
                  <a:lnTo>
                    <a:pt x="1530742" y="309117"/>
                  </a:lnTo>
                  <a:close/>
                </a:path>
                <a:path w="4959984" h="482600">
                  <a:moveTo>
                    <a:pt x="1063180" y="181838"/>
                  </a:moveTo>
                  <a:lnTo>
                    <a:pt x="965441" y="181838"/>
                  </a:lnTo>
                  <a:lnTo>
                    <a:pt x="965441" y="475614"/>
                  </a:lnTo>
                  <a:lnTo>
                    <a:pt x="1063180" y="475614"/>
                  </a:lnTo>
                  <a:lnTo>
                    <a:pt x="1063180" y="181838"/>
                  </a:lnTo>
                  <a:close/>
                </a:path>
                <a:path w="4959984" h="482600">
                  <a:moveTo>
                    <a:pt x="1168869" y="96596"/>
                  </a:moveTo>
                  <a:lnTo>
                    <a:pt x="859180" y="96596"/>
                  </a:lnTo>
                  <a:lnTo>
                    <a:pt x="859180" y="181838"/>
                  </a:lnTo>
                  <a:lnTo>
                    <a:pt x="1168869" y="181838"/>
                  </a:lnTo>
                  <a:lnTo>
                    <a:pt x="1168869" y="96596"/>
                  </a:lnTo>
                  <a:close/>
                </a:path>
                <a:path w="4959984" h="482600">
                  <a:moveTo>
                    <a:pt x="812584" y="96596"/>
                  </a:moveTo>
                  <a:lnTo>
                    <a:pt x="714844" y="96596"/>
                  </a:lnTo>
                  <a:lnTo>
                    <a:pt x="714844" y="475614"/>
                  </a:lnTo>
                  <a:lnTo>
                    <a:pt x="812584" y="475614"/>
                  </a:lnTo>
                  <a:lnTo>
                    <a:pt x="812584" y="96596"/>
                  </a:lnTo>
                  <a:close/>
                </a:path>
                <a:path w="4959984" h="482600">
                  <a:moveTo>
                    <a:pt x="463118" y="96596"/>
                  </a:moveTo>
                  <a:lnTo>
                    <a:pt x="365379" y="96596"/>
                  </a:lnTo>
                  <a:lnTo>
                    <a:pt x="365379" y="475614"/>
                  </a:lnTo>
                  <a:lnTo>
                    <a:pt x="555167" y="475614"/>
                  </a:lnTo>
                  <a:lnTo>
                    <a:pt x="584221" y="473361"/>
                  </a:lnTo>
                  <a:lnTo>
                    <a:pt x="632523" y="455324"/>
                  </a:lnTo>
                  <a:lnTo>
                    <a:pt x="667187" y="420374"/>
                  </a:lnTo>
                  <a:lnTo>
                    <a:pt x="680598" y="390385"/>
                  </a:lnTo>
                  <a:lnTo>
                    <a:pt x="463118" y="390385"/>
                  </a:lnTo>
                  <a:lnTo>
                    <a:pt x="463118" y="309117"/>
                  </a:lnTo>
                  <a:lnTo>
                    <a:pt x="680654" y="309117"/>
                  </a:lnTo>
                  <a:lnTo>
                    <a:pt x="678197" y="300393"/>
                  </a:lnTo>
                  <a:lnTo>
                    <a:pt x="651776" y="259968"/>
                  </a:lnTo>
                  <a:lnTo>
                    <a:pt x="610006" y="232908"/>
                  </a:lnTo>
                  <a:lnTo>
                    <a:pt x="555167" y="223888"/>
                  </a:lnTo>
                  <a:lnTo>
                    <a:pt x="463118" y="223888"/>
                  </a:lnTo>
                  <a:lnTo>
                    <a:pt x="463118" y="96596"/>
                  </a:lnTo>
                  <a:close/>
                </a:path>
                <a:path w="4959984" h="482600">
                  <a:moveTo>
                    <a:pt x="680654" y="309117"/>
                  </a:moveTo>
                  <a:lnTo>
                    <a:pt x="542099" y="309117"/>
                  </a:lnTo>
                  <a:lnTo>
                    <a:pt x="551600" y="309793"/>
                  </a:lnTo>
                  <a:lnTo>
                    <a:pt x="560214" y="311819"/>
                  </a:lnTo>
                  <a:lnTo>
                    <a:pt x="586765" y="340588"/>
                  </a:lnTo>
                  <a:lnTo>
                    <a:pt x="587565" y="349465"/>
                  </a:lnTo>
                  <a:lnTo>
                    <a:pt x="586765" y="358598"/>
                  </a:lnTo>
                  <a:lnTo>
                    <a:pt x="560214" y="387683"/>
                  </a:lnTo>
                  <a:lnTo>
                    <a:pt x="542099" y="390385"/>
                  </a:lnTo>
                  <a:lnTo>
                    <a:pt x="680598" y="390385"/>
                  </a:lnTo>
                  <a:lnTo>
                    <a:pt x="684804" y="375340"/>
                  </a:lnTo>
                  <a:lnTo>
                    <a:pt x="687006" y="349465"/>
                  </a:lnTo>
                  <a:lnTo>
                    <a:pt x="684804" y="323848"/>
                  </a:lnTo>
                  <a:lnTo>
                    <a:pt x="680654" y="309117"/>
                  </a:lnTo>
                  <a:close/>
                </a:path>
                <a:path w="4959984" h="482600">
                  <a:moveTo>
                    <a:pt x="296049" y="96596"/>
                  </a:moveTo>
                  <a:lnTo>
                    <a:pt x="0" y="96596"/>
                  </a:lnTo>
                  <a:lnTo>
                    <a:pt x="0" y="475614"/>
                  </a:lnTo>
                  <a:lnTo>
                    <a:pt x="193192" y="475614"/>
                  </a:lnTo>
                  <a:lnTo>
                    <a:pt x="221676" y="473414"/>
                  </a:lnTo>
                  <a:lnTo>
                    <a:pt x="268844" y="455801"/>
                  </a:lnTo>
                  <a:lnTo>
                    <a:pt x="302446" y="421706"/>
                  </a:lnTo>
                  <a:lnTo>
                    <a:pt x="316031" y="390385"/>
                  </a:lnTo>
                  <a:lnTo>
                    <a:pt x="97739" y="390385"/>
                  </a:lnTo>
                  <a:lnTo>
                    <a:pt x="97739" y="315937"/>
                  </a:lnTo>
                  <a:lnTo>
                    <a:pt x="316175" y="315937"/>
                  </a:lnTo>
                  <a:lnTo>
                    <a:pt x="313102" y="304934"/>
                  </a:lnTo>
                  <a:lnTo>
                    <a:pt x="287528" y="265645"/>
                  </a:lnTo>
                  <a:lnTo>
                    <a:pt x="246894" y="239442"/>
                  </a:lnTo>
                  <a:lnTo>
                    <a:pt x="193192" y="230708"/>
                  </a:lnTo>
                  <a:lnTo>
                    <a:pt x="97739" y="230708"/>
                  </a:lnTo>
                  <a:lnTo>
                    <a:pt x="97739" y="181838"/>
                  </a:lnTo>
                  <a:lnTo>
                    <a:pt x="296049" y="181838"/>
                  </a:lnTo>
                  <a:lnTo>
                    <a:pt x="296049" y="96596"/>
                  </a:lnTo>
                  <a:close/>
                </a:path>
                <a:path w="4959984" h="482600">
                  <a:moveTo>
                    <a:pt x="316175" y="315937"/>
                  </a:moveTo>
                  <a:lnTo>
                    <a:pt x="181267" y="315937"/>
                  </a:lnTo>
                  <a:lnTo>
                    <a:pt x="189929" y="316561"/>
                  </a:lnTo>
                  <a:lnTo>
                    <a:pt x="197743" y="318428"/>
                  </a:lnTo>
                  <a:lnTo>
                    <a:pt x="222173" y="352882"/>
                  </a:lnTo>
                  <a:lnTo>
                    <a:pt x="221464" y="361206"/>
                  </a:lnTo>
                  <a:lnTo>
                    <a:pt x="189929" y="389763"/>
                  </a:lnTo>
                  <a:lnTo>
                    <a:pt x="181267" y="390385"/>
                  </a:lnTo>
                  <a:lnTo>
                    <a:pt x="316031" y="390385"/>
                  </a:lnTo>
                  <a:lnTo>
                    <a:pt x="319496" y="377954"/>
                  </a:lnTo>
                  <a:lnTo>
                    <a:pt x="321627" y="352882"/>
                  </a:lnTo>
                  <a:lnTo>
                    <a:pt x="319496" y="327826"/>
                  </a:lnTo>
                  <a:lnTo>
                    <a:pt x="316175" y="31593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D480072-1166-4E5C-9AD7-DD3711ABAAF6}"/>
                </a:ext>
              </a:extLst>
            </p:cNvPr>
            <p:cNvSpPr/>
            <p:nvPr/>
          </p:nvSpPr>
          <p:spPr>
            <a:xfrm>
              <a:off x="5549895" y="2915268"/>
              <a:ext cx="5256530" cy="392430"/>
            </a:xfrm>
            <a:custGeom>
              <a:avLst/>
              <a:gdLst/>
              <a:ahLst/>
              <a:cxnLst/>
              <a:rect l="l" t="t" r="r" b="b"/>
              <a:pathLst>
                <a:path w="5256530" h="392429">
                  <a:moveTo>
                    <a:pt x="4961915" y="6248"/>
                  </a:moveTo>
                  <a:lnTo>
                    <a:pt x="4826101" y="6248"/>
                  </a:lnTo>
                  <a:lnTo>
                    <a:pt x="4826101" y="385267"/>
                  </a:lnTo>
                  <a:lnTo>
                    <a:pt x="4923840" y="385267"/>
                  </a:lnTo>
                  <a:lnTo>
                    <a:pt x="4923840" y="138645"/>
                  </a:lnTo>
                  <a:lnTo>
                    <a:pt x="5012750" y="138645"/>
                  </a:lnTo>
                  <a:lnTo>
                    <a:pt x="4961915" y="6248"/>
                  </a:lnTo>
                  <a:close/>
                </a:path>
                <a:path w="5256530" h="392429">
                  <a:moveTo>
                    <a:pt x="5012750" y="138645"/>
                  </a:moveTo>
                  <a:lnTo>
                    <a:pt x="4923840" y="138645"/>
                  </a:lnTo>
                  <a:lnTo>
                    <a:pt x="5019306" y="385267"/>
                  </a:lnTo>
                  <a:lnTo>
                    <a:pt x="5062486" y="385267"/>
                  </a:lnTo>
                  <a:lnTo>
                    <a:pt x="5129978" y="211950"/>
                  </a:lnTo>
                  <a:lnTo>
                    <a:pt x="5040896" y="211950"/>
                  </a:lnTo>
                  <a:lnTo>
                    <a:pt x="5012750" y="138645"/>
                  </a:lnTo>
                  <a:close/>
                </a:path>
                <a:path w="5256530" h="392429">
                  <a:moveTo>
                    <a:pt x="5256263" y="138645"/>
                  </a:moveTo>
                  <a:lnTo>
                    <a:pt x="5158524" y="138645"/>
                  </a:lnTo>
                  <a:lnTo>
                    <a:pt x="5158524" y="385267"/>
                  </a:lnTo>
                  <a:lnTo>
                    <a:pt x="5256263" y="385267"/>
                  </a:lnTo>
                  <a:lnTo>
                    <a:pt x="5256263" y="138645"/>
                  </a:lnTo>
                  <a:close/>
                </a:path>
                <a:path w="5256530" h="392429">
                  <a:moveTo>
                    <a:pt x="5256263" y="6248"/>
                  </a:moveTo>
                  <a:lnTo>
                    <a:pt x="5120449" y="6248"/>
                  </a:lnTo>
                  <a:lnTo>
                    <a:pt x="5040896" y="211950"/>
                  </a:lnTo>
                  <a:lnTo>
                    <a:pt x="5129978" y="211950"/>
                  </a:lnTo>
                  <a:lnTo>
                    <a:pt x="5158524" y="138645"/>
                  </a:lnTo>
                  <a:lnTo>
                    <a:pt x="5256263" y="138645"/>
                  </a:lnTo>
                  <a:lnTo>
                    <a:pt x="5256263" y="6248"/>
                  </a:lnTo>
                  <a:close/>
                </a:path>
                <a:path w="5256530" h="392429">
                  <a:moveTo>
                    <a:pt x="4574374" y="0"/>
                  </a:moveTo>
                  <a:lnTo>
                    <a:pt x="4532481" y="3445"/>
                  </a:lnTo>
                  <a:lnTo>
                    <a:pt x="4494318" y="13781"/>
                  </a:lnTo>
                  <a:lnTo>
                    <a:pt x="4459887" y="31005"/>
                  </a:lnTo>
                  <a:lnTo>
                    <a:pt x="4429188" y="55118"/>
                  </a:lnTo>
                  <a:lnTo>
                    <a:pt x="4403952" y="84600"/>
                  </a:lnTo>
                  <a:lnTo>
                    <a:pt x="4375110" y="155060"/>
                  </a:lnTo>
                  <a:lnTo>
                    <a:pt x="4371505" y="196037"/>
                  </a:lnTo>
                  <a:lnTo>
                    <a:pt x="4375110" y="237028"/>
                  </a:lnTo>
                  <a:lnTo>
                    <a:pt x="4385925" y="274180"/>
                  </a:lnTo>
                  <a:lnTo>
                    <a:pt x="4429188" y="336969"/>
                  </a:lnTo>
                  <a:lnTo>
                    <a:pt x="4459887" y="361081"/>
                  </a:lnTo>
                  <a:lnTo>
                    <a:pt x="4494318" y="378306"/>
                  </a:lnTo>
                  <a:lnTo>
                    <a:pt x="4532481" y="388641"/>
                  </a:lnTo>
                  <a:lnTo>
                    <a:pt x="4574374" y="392087"/>
                  </a:lnTo>
                  <a:lnTo>
                    <a:pt x="4616242" y="388641"/>
                  </a:lnTo>
                  <a:lnTo>
                    <a:pt x="4654346" y="378306"/>
                  </a:lnTo>
                  <a:lnTo>
                    <a:pt x="4688689" y="361081"/>
                  </a:lnTo>
                  <a:lnTo>
                    <a:pt x="4719269" y="336969"/>
                  </a:lnTo>
                  <a:lnTo>
                    <a:pt x="4744379" y="307493"/>
                  </a:lnTo>
                  <a:lnTo>
                    <a:pt x="4745337" y="305714"/>
                  </a:lnTo>
                  <a:lnTo>
                    <a:pt x="4574374" y="305714"/>
                  </a:lnTo>
                  <a:lnTo>
                    <a:pt x="4552207" y="303761"/>
                  </a:lnTo>
                  <a:lnTo>
                    <a:pt x="4514701" y="288135"/>
                  </a:lnTo>
                  <a:lnTo>
                    <a:pt x="4486923" y="257843"/>
                  </a:lnTo>
                  <a:lnTo>
                    <a:pt x="4472720" y="218633"/>
                  </a:lnTo>
                  <a:lnTo>
                    <a:pt x="4470946" y="196037"/>
                  </a:lnTo>
                  <a:lnTo>
                    <a:pt x="4472720" y="173455"/>
                  </a:lnTo>
                  <a:lnTo>
                    <a:pt x="4486923" y="134250"/>
                  </a:lnTo>
                  <a:lnTo>
                    <a:pt x="4514701" y="103957"/>
                  </a:lnTo>
                  <a:lnTo>
                    <a:pt x="4552207" y="88327"/>
                  </a:lnTo>
                  <a:lnTo>
                    <a:pt x="4574374" y="86372"/>
                  </a:lnTo>
                  <a:lnTo>
                    <a:pt x="4745333" y="86372"/>
                  </a:lnTo>
                  <a:lnTo>
                    <a:pt x="4744379" y="84600"/>
                  </a:lnTo>
                  <a:lnTo>
                    <a:pt x="4719269" y="55118"/>
                  </a:lnTo>
                  <a:lnTo>
                    <a:pt x="4688689" y="31005"/>
                  </a:lnTo>
                  <a:lnTo>
                    <a:pt x="4654346" y="13781"/>
                  </a:lnTo>
                  <a:lnTo>
                    <a:pt x="4616242" y="3445"/>
                  </a:lnTo>
                  <a:lnTo>
                    <a:pt x="4574374" y="0"/>
                  </a:lnTo>
                  <a:close/>
                </a:path>
                <a:path w="5256530" h="392429">
                  <a:moveTo>
                    <a:pt x="4745333" y="86372"/>
                  </a:moveTo>
                  <a:lnTo>
                    <a:pt x="4574374" y="86372"/>
                  </a:lnTo>
                  <a:lnTo>
                    <a:pt x="4596285" y="88327"/>
                  </a:lnTo>
                  <a:lnTo>
                    <a:pt x="4615992" y="94189"/>
                  </a:lnTo>
                  <a:lnTo>
                    <a:pt x="4648809" y="117627"/>
                  </a:lnTo>
                  <a:lnTo>
                    <a:pt x="4670115" y="152860"/>
                  </a:lnTo>
                  <a:lnTo>
                    <a:pt x="4677219" y="196037"/>
                  </a:lnTo>
                  <a:lnTo>
                    <a:pt x="4675443" y="218633"/>
                  </a:lnTo>
                  <a:lnTo>
                    <a:pt x="4661237" y="257843"/>
                  </a:lnTo>
                  <a:lnTo>
                    <a:pt x="4633500" y="288135"/>
                  </a:lnTo>
                  <a:lnTo>
                    <a:pt x="4596285" y="303761"/>
                  </a:lnTo>
                  <a:lnTo>
                    <a:pt x="4574374" y="305714"/>
                  </a:lnTo>
                  <a:lnTo>
                    <a:pt x="4745337" y="305714"/>
                  </a:lnTo>
                  <a:lnTo>
                    <a:pt x="4762314" y="274180"/>
                  </a:lnTo>
                  <a:lnTo>
                    <a:pt x="4773074" y="237028"/>
                  </a:lnTo>
                  <a:lnTo>
                    <a:pt x="4776660" y="196037"/>
                  </a:lnTo>
                  <a:lnTo>
                    <a:pt x="4773074" y="155060"/>
                  </a:lnTo>
                  <a:lnTo>
                    <a:pt x="4762314" y="117914"/>
                  </a:lnTo>
                  <a:lnTo>
                    <a:pt x="4745333" y="86372"/>
                  </a:lnTo>
                  <a:close/>
                </a:path>
                <a:path w="5256530" h="392429">
                  <a:moveTo>
                    <a:pt x="4116933" y="6248"/>
                  </a:moveTo>
                  <a:lnTo>
                    <a:pt x="4019194" y="6248"/>
                  </a:lnTo>
                  <a:lnTo>
                    <a:pt x="4019194" y="385267"/>
                  </a:lnTo>
                  <a:lnTo>
                    <a:pt x="4116933" y="385267"/>
                  </a:lnTo>
                  <a:lnTo>
                    <a:pt x="4116933" y="274459"/>
                  </a:lnTo>
                  <a:lnTo>
                    <a:pt x="4142498" y="242633"/>
                  </a:lnTo>
                  <a:lnTo>
                    <a:pt x="4252153" y="242633"/>
                  </a:lnTo>
                  <a:lnTo>
                    <a:pt x="4206709" y="183540"/>
                  </a:lnTo>
                  <a:lnTo>
                    <a:pt x="4224633" y="161950"/>
                  </a:lnTo>
                  <a:lnTo>
                    <a:pt x="4116933" y="161950"/>
                  </a:lnTo>
                  <a:lnTo>
                    <a:pt x="4116933" y="6248"/>
                  </a:lnTo>
                  <a:close/>
                </a:path>
                <a:path w="5256530" h="392429">
                  <a:moveTo>
                    <a:pt x="4252153" y="242633"/>
                  </a:moveTo>
                  <a:lnTo>
                    <a:pt x="4142498" y="242633"/>
                  </a:lnTo>
                  <a:lnTo>
                    <a:pt x="4241939" y="385267"/>
                  </a:lnTo>
                  <a:lnTo>
                    <a:pt x="4361840" y="385267"/>
                  </a:lnTo>
                  <a:lnTo>
                    <a:pt x="4252153" y="242633"/>
                  </a:lnTo>
                  <a:close/>
                </a:path>
                <a:path w="5256530" h="392429">
                  <a:moveTo>
                    <a:pt x="4353890" y="6248"/>
                  </a:moveTo>
                  <a:lnTo>
                    <a:pt x="4233418" y="6248"/>
                  </a:lnTo>
                  <a:lnTo>
                    <a:pt x="4116933" y="161950"/>
                  </a:lnTo>
                  <a:lnTo>
                    <a:pt x="4224633" y="161950"/>
                  </a:lnTo>
                  <a:lnTo>
                    <a:pt x="4353890" y="6248"/>
                  </a:lnTo>
                  <a:close/>
                </a:path>
                <a:path w="5256530" h="392429">
                  <a:moveTo>
                    <a:pt x="3962361" y="6248"/>
                  </a:moveTo>
                  <a:lnTo>
                    <a:pt x="3684498" y="6248"/>
                  </a:lnTo>
                  <a:lnTo>
                    <a:pt x="3684498" y="385267"/>
                  </a:lnTo>
                  <a:lnTo>
                    <a:pt x="3962361" y="385267"/>
                  </a:lnTo>
                  <a:lnTo>
                    <a:pt x="3962361" y="300024"/>
                  </a:lnTo>
                  <a:lnTo>
                    <a:pt x="3782237" y="300024"/>
                  </a:lnTo>
                  <a:lnTo>
                    <a:pt x="3782237" y="235813"/>
                  </a:lnTo>
                  <a:lnTo>
                    <a:pt x="3958386" y="235813"/>
                  </a:lnTo>
                  <a:lnTo>
                    <a:pt x="3958386" y="150583"/>
                  </a:lnTo>
                  <a:lnTo>
                    <a:pt x="3782237" y="150583"/>
                  </a:lnTo>
                  <a:lnTo>
                    <a:pt x="3782237" y="91490"/>
                  </a:lnTo>
                  <a:lnTo>
                    <a:pt x="3962361" y="91490"/>
                  </a:lnTo>
                  <a:lnTo>
                    <a:pt x="3962361" y="6248"/>
                  </a:lnTo>
                  <a:close/>
                </a:path>
                <a:path w="5256530" h="392429">
                  <a:moveTo>
                    <a:pt x="3512883" y="6248"/>
                  </a:moveTo>
                  <a:lnTo>
                    <a:pt x="3298088" y="6248"/>
                  </a:lnTo>
                  <a:lnTo>
                    <a:pt x="3298088" y="385267"/>
                  </a:lnTo>
                  <a:lnTo>
                    <a:pt x="3519703" y="385267"/>
                  </a:lnTo>
                  <a:lnTo>
                    <a:pt x="3544884" y="383421"/>
                  </a:lnTo>
                  <a:lnTo>
                    <a:pt x="3586084" y="368647"/>
                  </a:lnTo>
                  <a:lnTo>
                    <a:pt x="3614778" y="340059"/>
                  </a:lnTo>
                  <a:lnTo>
                    <a:pt x="3629270" y="303407"/>
                  </a:lnTo>
                  <a:lnTo>
                    <a:pt x="3629316" y="302869"/>
                  </a:lnTo>
                  <a:lnTo>
                    <a:pt x="3395827" y="302869"/>
                  </a:lnTo>
                  <a:lnTo>
                    <a:pt x="3395827" y="234683"/>
                  </a:lnTo>
                  <a:lnTo>
                    <a:pt x="3619481" y="234683"/>
                  </a:lnTo>
                  <a:lnTo>
                    <a:pt x="3619413" y="234525"/>
                  </a:lnTo>
                  <a:lnTo>
                    <a:pt x="3587113" y="199809"/>
                  </a:lnTo>
                  <a:lnTo>
                    <a:pt x="3558921" y="189788"/>
                  </a:lnTo>
                  <a:lnTo>
                    <a:pt x="3572253" y="185599"/>
                  </a:lnTo>
                  <a:lnTo>
                    <a:pt x="3584416" y="179281"/>
                  </a:lnTo>
                  <a:lnTo>
                    <a:pt x="3595407" y="170831"/>
                  </a:lnTo>
                  <a:lnTo>
                    <a:pt x="3605225" y="160248"/>
                  </a:lnTo>
                  <a:lnTo>
                    <a:pt x="3610818" y="151714"/>
                  </a:lnTo>
                  <a:lnTo>
                    <a:pt x="3395827" y="151714"/>
                  </a:lnTo>
                  <a:lnTo>
                    <a:pt x="3395827" y="88646"/>
                  </a:lnTo>
                  <a:lnTo>
                    <a:pt x="3622334" y="88646"/>
                  </a:lnTo>
                  <a:lnTo>
                    <a:pt x="3621881" y="83899"/>
                  </a:lnTo>
                  <a:lnTo>
                    <a:pt x="3594722" y="34950"/>
                  </a:lnTo>
                  <a:lnTo>
                    <a:pt x="3559770" y="13427"/>
                  </a:lnTo>
                  <a:lnTo>
                    <a:pt x="3537820" y="8043"/>
                  </a:lnTo>
                  <a:lnTo>
                    <a:pt x="3512883" y="6248"/>
                  </a:lnTo>
                  <a:close/>
                </a:path>
                <a:path w="5256530" h="392429">
                  <a:moveTo>
                    <a:pt x="3619481" y="234683"/>
                  </a:moveTo>
                  <a:lnTo>
                    <a:pt x="3494138" y="234683"/>
                  </a:lnTo>
                  <a:lnTo>
                    <a:pt x="3502462" y="235287"/>
                  </a:lnTo>
                  <a:lnTo>
                    <a:pt x="3509832" y="237101"/>
                  </a:lnTo>
                  <a:lnTo>
                    <a:pt x="3531641" y="268782"/>
                  </a:lnTo>
                  <a:lnTo>
                    <a:pt x="3531019" y="276078"/>
                  </a:lnTo>
                  <a:lnTo>
                    <a:pt x="3502462" y="302283"/>
                  </a:lnTo>
                  <a:lnTo>
                    <a:pt x="3494138" y="302869"/>
                  </a:lnTo>
                  <a:lnTo>
                    <a:pt x="3629316" y="302869"/>
                  </a:lnTo>
                  <a:lnTo>
                    <a:pt x="3631082" y="282409"/>
                  </a:lnTo>
                  <a:lnTo>
                    <a:pt x="3629785" y="265348"/>
                  </a:lnTo>
                  <a:lnTo>
                    <a:pt x="3625894" y="249386"/>
                  </a:lnTo>
                  <a:lnTo>
                    <a:pt x="3619481" y="234683"/>
                  </a:lnTo>
                  <a:close/>
                </a:path>
                <a:path w="5256530" h="392429">
                  <a:moveTo>
                    <a:pt x="3622334" y="88646"/>
                  </a:moveTo>
                  <a:lnTo>
                    <a:pt x="3490722" y="88646"/>
                  </a:lnTo>
                  <a:lnTo>
                    <a:pt x="3497775" y="89196"/>
                  </a:lnTo>
                  <a:lnTo>
                    <a:pt x="3504152" y="90846"/>
                  </a:lnTo>
                  <a:lnTo>
                    <a:pt x="3509852" y="93596"/>
                  </a:lnTo>
                  <a:lnTo>
                    <a:pt x="3514877" y="97447"/>
                  </a:lnTo>
                  <a:lnTo>
                    <a:pt x="3521125" y="103327"/>
                  </a:lnTo>
                  <a:lnTo>
                    <a:pt x="3524250" y="110807"/>
                  </a:lnTo>
                  <a:lnTo>
                    <a:pt x="3524250" y="129374"/>
                  </a:lnTo>
                  <a:lnTo>
                    <a:pt x="3490722" y="151714"/>
                  </a:lnTo>
                  <a:lnTo>
                    <a:pt x="3610818" y="151714"/>
                  </a:lnTo>
                  <a:lnTo>
                    <a:pt x="3613302" y="147923"/>
                  </a:lnTo>
                  <a:lnTo>
                    <a:pt x="3619072" y="134246"/>
                  </a:lnTo>
                  <a:lnTo>
                    <a:pt x="3622536" y="119220"/>
                  </a:lnTo>
                  <a:lnTo>
                    <a:pt x="3623691" y="102844"/>
                  </a:lnTo>
                  <a:lnTo>
                    <a:pt x="3622334" y="88646"/>
                  </a:lnTo>
                  <a:close/>
                </a:path>
                <a:path w="5256530" h="392429">
                  <a:moveTo>
                    <a:pt x="3046361" y="0"/>
                  </a:moveTo>
                  <a:lnTo>
                    <a:pt x="3004468" y="3445"/>
                  </a:lnTo>
                  <a:lnTo>
                    <a:pt x="2966305" y="13781"/>
                  </a:lnTo>
                  <a:lnTo>
                    <a:pt x="2931874" y="31005"/>
                  </a:lnTo>
                  <a:lnTo>
                    <a:pt x="2901175" y="55118"/>
                  </a:lnTo>
                  <a:lnTo>
                    <a:pt x="2875938" y="84600"/>
                  </a:lnTo>
                  <a:lnTo>
                    <a:pt x="2847097" y="155060"/>
                  </a:lnTo>
                  <a:lnTo>
                    <a:pt x="2843491" y="196037"/>
                  </a:lnTo>
                  <a:lnTo>
                    <a:pt x="2847097" y="237028"/>
                  </a:lnTo>
                  <a:lnTo>
                    <a:pt x="2857912" y="274180"/>
                  </a:lnTo>
                  <a:lnTo>
                    <a:pt x="2901175" y="336969"/>
                  </a:lnTo>
                  <a:lnTo>
                    <a:pt x="2931874" y="361081"/>
                  </a:lnTo>
                  <a:lnTo>
                    <a:pt x="2966305" y="378306"/>
                  </a:lnTo>
                  <a:lnTo>
                    <a:pt x="3004468" y="388641"/>
                  </a:lnTo>
                  <a:lnTo>
                    <a:pt x="3046361" y="392087"/>
                  </a:lnTo>
                  <a:lnTo>
                    <a:pt x="3088228" y="388641"/>
                  </a:lnTo>
                  <a:lnTo>
                    <a:pt x="3126333" y="378306"/>
                  </a:lnTo>
                  <a:lnTo>
                    <a:pt x="3160675" y="361081"/>
                  </a:lnTo>
                  <a:lnTo>
                    <a:pt x="3191256" y="336969"/>
                  </a:lnTo>
                  <a:lnTo>
                    <a:pt x="3216366" y="307493"/>
                  </a:lnTo>
                  <a:lnTo>
                    <a:pt x="3217324" y="305714"/>
                  </a:lnTo>
                  <a:lnTo>
                    <a:pt x="3046361" y="305714"/>
                  </a:lnTo>
                  <a:lnTo>
                    <a:pt x="3024199" y="303761"/>
                  </a:lnTo>
                  <a:lnTo>
                    <a:pt x="2986695" y="288135"/>
                  </a:lnTo>
                  <a:lnTo>
                    <a:pt x="2958920" y="257843"/>
                  </a:lnTo>
                  <a:lnTo>
                    <a:pt x="2944709" y="218633"/>
                  </a:lnTo>
                  <a:lnTo>
                    <a:pt x="2942932" y="196037"/>
                  </a:lnTo>
                  <a:lnTo>
                    <a:pt x="2944709" y="173455"/>
                  </a:lnTo>
                  <a:lnTo>
                    <a:pt x="2958920" y="134250"/>
                  </a:lnTo>
                  <a:lnTo>
                    <a:pt x="2986695" y="103957"/>
                  </a:lnTo>
                  <a:lnTo>
                    <a:pt x="3024199" y="88327"/>
                  </a:lnTo>
                  <a:lnTo>
                    <a:pt x="3046361" y="86372"/>
                  </a:lnTo>
                  <a:lnTo>
                    <a:pt x="3217320" y="86372"/>
                  </a:lnTo>
                  <a:lnTo>
                    <a:pt x="3216366" y="84600"/>
                  </a:lnTo>
                  <a:lnTo>
                    <a:pt x="3191256" y="55118"/>
                  </a:lnTo>
                  <a:lnTo>
                    <a:pt x="3160675" y="31005"/>
                  </a:lnTo>
                  <a:lnTo>
                    <a:pt x="3126333" y="13781"/>
                  </a:lnTo>
                  <a:lnTo>
                    <a:pt x="3088228" y="3445"/>
                  </a:lnTo>
                  <a:lnTo>
                    <a:pt x="3046361" y="0"/>
                  </a:lnTo>
                  <a:close/>
                </a:path>
                <a:path w="5256530" h="392429">
                  <a:moveTo>
                    <a:pt x="3217320" y="86372"/>
                  </a:moveTo>
                  <a:lnTo>
                    <a:pt x="3046361" y="86372"/>
                  </a:lnTo>
                  <a:lnTo>
                    <a:pt x="3068271" y="88327"/>
                  </a:lnTo>
                  <a:lnTo>
                    <a:pt x="3087979" y="94189"/>
                  </a:lnTo>
                  <a:lnTo>
                    <a:pt x="3120796" y="117627"/>
                  </a:lnTo>
                  <a:lnTo>
                    <a:pt x="3142102" y="152860"/>
                  </a:lnTo>
                  <a:lnTo>
                    <a:pt x="3149206" y="196037"/>
                  </a:lnTo>
                  <a:lnTo>
                    <a:pt x="3147430" y="218633"/>
                  </a:lnTo>
                  <a:lnTo>
                    <a:pt x="3133223" y="257843"/>
                  </a:lnTo>
                  <a:lnTo>
                    <a:pt x="3105486" y="288135"/>
                  </a:lnTo>
                  <a:lnTo>
                    <a:pt x="3068271" y="303761"/>
                  </a:lnTo>
                  <a:lnTo>
                    <a:pt x="3046361" y="305714"/>
                  </a:lnTo>
                  <a:lnTo>
                    <a:pt x="3217324" y="305714"/>
                  </a:lnTo>
                  <a:lnTo>
                    <a:pt x="3234301" y="274180"/>
                  </a:lnTo>
                  <a:lnTo>
                    <a:pt x="3245060" y="237028"/>
                  </a:lnTo>
                  <a:lnTo>
                    <a:pt x="3248647" y="196037"/>
                  </a:lnTo>
                  <a:lnTo>
                    <a:pt x="3245060" y="155060"/>
                  </a:lnTo>
                  <a:lnTo>
                    <a:pt x="3234301" y="117914"/>
                  </a:lnTo>
                  <a:lnTo>
                    <a:pt x="3217320" y="86372"/>
                  </a:lnTo>
                  <a:close/>
                </a:path>
                <a:path w="5256530" h="392429">
                  <a:moveTo>
                    <a:pt x="2794635" y="6248"/>
                  </a:moveTo>
                  <a:lnTo>
                    <a:pt x="2512212" y="6248"/>
                  </a:lnTo>
                  <a:lnTo>
                    <a:pt x="2489479" y="198310"/>
                  </a:lnTo>
                  <a:lnTo>
                    <a:pt x="2484985" y="226602"/>
                  </a:lnTo>
                  <a:lnTo>
                    <a:pt x="2472916" y="268797"/>
                  </a:lnTo>
                  <a:lnTo>
                    <a:pt x="2446086" y="299961"/>
                  </a:lnTo>
                  <a:lnTo>
                    <a:pt x="2420721" y="305714"/>
                  </a:lnTo>
                  <a:lnTo>
                    <a:pt x="2420721" y="392087"/>
                  </a:lnTo>
                  <a:lnTo>
                    <a:pt x="2466379" y="387613"/>
                  </a:lnTo>
                  <a:lnTo>
                    <a:pt x="2504182" y="373265"/>
                  </a:lnTo>
                  <a:lnTo>
                    <a:pt x="2538419" y="345627"/>
                  </a:lnTo>
                  <a:lnTo>
                    <a:pt x="2565057" y="299173"/>
                  </a:lnTo>
                  <a:lnTo>
                    <a:pt x="2577838" y="256919"/>
                  </a:lnTo>
                  <a:lnTo>
                    <a:pt x="2586647" y="205701"/>
                  </a:lnTo>
                  <a:lnTo>
                    <a:pt x="2600286" y="91490"/>
                  </a:lnTo>
                  <a:lnTo>
                    <a:pt x="2794635" y="91490"/>
                  </a:lnTo>
                  <a:lnTo>
                    <a:pt x="2794635" y="6248"/>
                  </a:lnTo>
                  <a:close/>
                </a:path>
                <a:path w="5256530" h="392429">
                  <a:moveTo>
                    <a:pt x="2794635" y="91490"/>
                  </a:moveTo>
                  <a:lnTo>
                    <a:pt x="2696895" y="91490"/>
                  </a:lnTo>
                  <a:lnTo>
                    <a:pt x="2696895" y="385267"/>
                  </a:lnTo>
                  <a:lnTo>
                    <a:pt x="2794635" y="385267"/>
                  </a:lnTo>
                  <a:lnTo>
                    <a:pt x="2794635" y="91490"/>
                  </a:lnTo>
                  <a:close/>
                </a:path>
                <a:path w="5256530" h="392429">
                  <a:moveTo>
                    <a:pt x="2384920" y="6248"/>
                  </a:moveTo>
                  <a:lnTo>
                    <a:pt x="2107057" y="6248"/>
                  </a:lnTo>
                  <a:lnTo>
                    <a:pt x="2107057" y="385267"/>
                  </a:lnTo>
                  <a:lnTo>
                    <a:pt x="2384920" y="385267"/>
                  </a:lnTo>
                  <a:lnTo>
                    <a:pt x="2384920" y="300024"/>
                  </a:lnTo>
                  <a:lnTo>
                    <a:pt x="2204796" y="300024"/>
                  </a:lnTo>
                  <a:lnTo>
                    <a:pt x="2204796" y="235813"/>
                  </a:lnTo>
                  <a:lnTo>
                    <a:pt x="2380945" y="235813"/>
                  </a:lnTo>
                  <a:lnTo>
                    <a:pt x="2380945" y="150583"/>
                  </a:lnTo>
                  <a:lnTo>
                    <a:pt x="2204796" y="150583"/>
                  </a:lnTo>
                  <a:lnTo>
                    <a:pt x="2204796" y="91490"/>
                  </a:lnTo>
                  <a:lnTo>
                    <a:pt x="2384920" y="91490"/>
                  </a:lnTo>
                  <a:lnTo>
                    <a:pt x="2384920" y="6248"/>
                  </a:lnTo>
                  <a:close/>
                </a:path>
                <a:path w="5256530" h="392429">
                  <a:moveTo>
                    <a:pt x="2038870" y="252298"/>
                  </a:moveTo>
                  <a:lnTo>
                    <a:pt x="1941131" y="252298"/>
                  </a:lnTo>
                  <a:lnTo>
                    <a:pt x="1941131" y="385267"/>
                  </a:lnTo>
                  <a:lnTo>
                    <a:pt x="2038870" y="385267"/>
                  </a:lnTo>
                  <a:lnTo>
                    <a:pt x="2038870" y="252298"/>
                  </a:lnTo>
                  <a:close/>
                </a:path>
                <a:path w="5256530" h="392429">
                  <a:moveTo>
                    <a:pt x="1816684" y="6248"/>
                  </a:moveTo>
                  <a:lnTo>
                    <a:pt x="1717802" y="6248"/>
                  </a:lnTo>
                  <a:lnTo>
                    <a:pt x="1717802" y="119329"/>
                  </a:lnTo>
                  <a:lnTo>
                    <a:pt x="1726965" y="178782"/>
                  </a:lnTo>
                  <a:lnTo>
                    <a:pt x="1754454" y="224167"/>
                  </a:lnTo>
                  <a:lnTo>
                    <a:pt x="1800128" y="252936"/>
                  </a:lnTo>
                  <a:lnTo>
                    <a:pt x="1863852" y="262521"/>
                  </a:lnTo>
                  <a:lnTo>
                    <a:pt x="1881247" y="261883"/>
                  </a:lnTo>
                  <a:lnTo>
                    <a:pt x="1899924" y="259967"/>
                  </a:lnTo>
                  <a:lnTo>
                    <a:pt x="1919885" y="256772"/>
                  </a:lnTo>
                  <a:lnTo>
                    <a:pt x="1941131" y="252298"/>
                  </a:lnTo>
                  <a:lnTo>
                    <a:pt x="2038870" y="252298"/>
                  </a:lnTo>
                  <a:lnTo>
                    <a:pt x="2038870" y="177292"/>
                  </a:lnTo>
                  <a:lnTo>
                    <a:pt x="1877479" y="177292"/>
                  </a:lnTo>
                  <a:lnTo>
                    <a:pt x="1850877" y="173669"/>
                  </a:lnTo>
                  <a:lnTo>
                    <a:pt x="1831879" y="162802"/>
                  </a:lnTo>
                  <a:lnTo>
                    <a:pt x="1820482" y="144689"/>
                  </a:lnTo>
                  <a:lnTo>
                    <a:pt x="1816684" y="119329"/>
                  </a:lnTo>
                  <a:lnTo>
                    <a:pt x="1816684" y="6248"/>
                  </a:lnTo>
                  <a:close/>
                </a:path>
                <a:path w="5256530" h="392429">
                  <a:moveTo>
                    <a:pt x="2038870" y="6248"/>
                  </a:moveTo>
                  <a:lnTo>
                    <a:pt x="1941131" y="6248"/>
                  </a:lnTo>
                  <a:lnTo>
                    <a:pt x="1941131" y="166497"/>
                  </a:lnTo>
                  <a:lnTo>
                    <a:pt x="1926710" y="171221"/>
                  </a:lnTo>
                  <a:lnTo>
                    <a:pt x="1911296" y="174594"/>
                  </a:lnTo>
                  <a:lnTo>
                    <a:pt x="1894886" y="176617"/>
                  </a:lnTo>
                  <a:lnTo>
                    <a:pt x="1877479" y="177292"/>
                  </a:lnTo>
                  <a:lnTo>
                    <a:pt x="2038870" y="177292"/>
                  </a:lnTo>
                  <a:lnTo>
                    <a:pt x="2038870" y="6248"/>
                  </a:lnTo>
                  <a:close/>
                </a:path>
                <a:path w="5256530" h="392429">
                  <a:moveTo>
                    <a:pt x="1313218" y="6248"/>
                  </a:moveTo>
                  <a:lnTo>
                    <a:pt x="1215478" y="6248"/>
                  </a:lnTo>
                  <a:lnTo>
                    <a:pt x="1215478" y="385267"/>
                  </a:lnTo>
                  <a:lnTo>
                    <a:pt x="1405267" y="385267"/>
                  </a:lnTo>
                  <a:lnTo>
                    <a:pt x="1434321" y="383012"/>
                  </a:lnTo>
                  <a:lnTo>
                    <a:pt x="1482623" y="364971"/>
                  </a:lnTo>
                  <a:lnTo>
                    <a:pt x="1517287" y="330026"/>
                  </a:lnTo>
                  <a:lnTo>
                    <a:pt x="1530702" y="300024"/>
                  </a:lnTo>
                  <a:lnTo>
                    <a:pt x="1313218" y="300024"/>
                  </a:lnTo>
                  <a:lnTo>
                    <a:pt x="1313218" y="218770"/>
                  </a:lnTo>
                  <a:lnTo>
                    <a:pt x="1530757" y="218770"/>
                  </a:lnTo>
                  <a:lnTo>
                    <a:pt x="1528297" y="210035"/>
                  </a:lnTo>
                  <a:lnTo>
                    <a:pt x="1501876" y="169621"/>
                  </a:lnTo>
                  <a:lnTo>
                    <a:pt x="1460106" y="142560"/>
                  </a:lnTo>
                  <a:lnTo>
                    <a:pt x="1405267" y="133540"/>
                  </a:lnTo>
                  <a:lnTo>
                    <a:pt x="1313218" y="133540"/>
                  </a:lnTo>
                  <a:lnTo>
                    <a:pt x="1313218" y="6248"/>
                  </a:lnTo>
                  <a:close/>
                </a:path>
                <a:path w="5256530" h="392429">
                  <a:moveTo>
                    <a:pt x="1530757" y="218770"/>
                  </a:moveTo>
                  <a:lnTo>
                    <a:pt x="1392199" y="218770"/>
                  </a:lnTo>
                  <a:lnTo>
                    <a:pt x="1401700" y="219446"/>
                  </a:lnTo>
                  <a:lnTo>
                    <a:pt x="1410314" y="221472"/>
                  </a:lnTo>
                  <a:lnTo>
                    <a:pt x="1436865" y="250240"/>
                  </a:lnTo>
                  <a:lnTo>
                    <a:pt x="1437665" y="259118"/>
                  </a:lnTo>
                  <a:lnTo>
                    <a:pt x="1436865" y="268245"/>
                  </a:lnTo>
                  <a:lnTo>
                    <a:pt x="1410314" y="297327"/>
                  </a:lnTo>
                  <a:lnTo>
                    <a:pt x="1392199" y="300024"/>
                  </a:lnTo>
                  <a:lnTo>
                    <a:pt x="1530702" y="300024"/>
                  </a:lnTo>
                  <a:lnTo>
                    <a:pt x="1534903" y="284992"/>
                  </a:lnTo>
                  <a:lnTo>
                    <a:pt x="1537106" y="259118"/>
                  </a:lnTo>
                  <a:lnTo>
                    <a:pt x="1534903" y="233493"/>
                  </a:lnTo>
                  <a:lnTo>
                    <a:pt x="1530757" y="218770"/>
                  </a:lnTo>
                  <a:close/>
                </a:path>
                <a:path w="5256530" h="392429">
                  <a:moveTo>
                    <a:pt x="1063193" y="91490"/>
                  </a:moveTo>
                  <a:lnTo>
                    <a:pt x="965454" y="91490"/>
                  </a:lnTo>
                  <a:lnTo>
                    <a:pt x="965454" y="385267"/>
                  </a:lnTo>
                  <a:lnTo>
                    <a:pt x="1063193" y="385267"/>
                  </a:lnTo>
                  <a:lnTo>
                    <a:pt x="1063193" y="91490"/>
                  </a:lnTo>
                  <a:close/>
                </a:path>
                <a:path w="5256530" h="392429">
                  <a:moveTo>
                    <a:pt x="1168882" y="6248"/>
                  </a:moveTo>
                  <a:lnTo>
                    <a:pt x="859193" y="6248"/>
                  </a:lnTo>
                  <a:lnTo>
                    <a:pt x="859193" y="91490"/>
                  </a:lnTo>
                  <a:lnTo>
                    <a:pt x="1168882" y="91490"/>
                  </a:lnTo>
                  <a:lnTo>
                    <a:pt x="1168882" y="6248"/>
                  </a:lnTo>
                  <a:close/>
                </a:path>
                <a:path w="5256530" h="392429">
                  <a:moveTo>
                    <a:pt x="812596" y="6248"/>
                  </a:moveTo>
                  <a:lnTo>
                    <a:pt x="714857" y="6248"/>
                  </a:lnTo>
                  <a:lnTo>
                    <a:pt x="714857" y="385267"/>
                  </a:lnTo>
                  <a:lnTo>
                    <a:pt x="812596" y="385267"/>
                  </a:lnTo>
                  <a:lnTo>
                    <a:pt x="812596" y="6248"/>
                  </a:lnTo>
                  <a:close/>
                </a:path>
                <a:path w="5256530" h="392429">
                  <a:moveTo>
                    <a:pt x="463130" y="6248"/>
                  </a:moveTo>
                  <a:lnTo>
                    <a:pt x="365391" y="6248"/>
                  </a:lnTo>
                  <a:lnTo>
                    <a:pt x="365391" y="385267"/>
                  </a:lnTo>
                  <a:lnTo>
                    <a:pt x="555180" y="385267"/>
                  </a:lnTo>
                  <a:lnTo>
                    <a:pt x="584234" y="383012"/>
                  </a:lnTo>
                  <a:lnTo>
                    <a:pt x="632531" y="364971"/>
                  </a:lnTo>
                  <a:lnTo>
                    <a:pt x="667195" y="330026"/>
                  </a:lnTo>
                  <a:lnTo>
                    <a:pt x="680614" y="300024"/>
                  </a:lnTo>
                  <a:lnTo>
                    <a:pt x="463130" y="300024"/>
                  </a:lnTo>
                  <a:lnTo>
                    <a:pt x="463130" y="218770"/>
                  </a:lnTo>
                  <a:lnTo>
                    <a:pt x="680669" y="218770"/>
                  </a:lnTo>
                  <a:lnTo>
                    <a:pt x="678208" y="210035"/>
                  </a:lnTo>
                  <a:lnTo>
                    <a:pt x="651776" y="169621"/>
                  </a:lnTo>
                  <a:lnTo>
                    <a:pt x="610017" y="142560"/>
                  </a:lnTo>
                  <a:lnTo>
                    <a:pt x="555180" y="133540"/>
                  </a:lnTo>
                  <a:lnTo>
                    <a:pt x="463130" y="133540"/>
                  </a:lnTo>
                  <a:lnTo>
                    <a:pt x="463130" y="6248"/>
                  </a:lnTo>
                  <a:close/>
                </a:path>
                <a:path w="5256530" h="392429">
                  <a:moveTo>
                    <a:pt x="680669" y="218770"/>
                  </a:moveTo>
                  <a:lnTo>
                    <a:pt x="542112" y="218770"/>
                  </a:lnTo>
                  <a:lnTo>
                    <a:pt x="551613" y="219446"/>
                  </a:lnTo>
                  <a:lnTo>
                    <a:pt x="560227" y="221472"/>
                  </a:lnTo>
                  <a:lnTo>
                    <a:pt x="586767" y="250240"/>
                  </a:lnTo>
                  <a:lnTo>
                    <a:pt x="587565" y="259118"/>
                  </a:lnTo>
                  <a:lnTo>
                    <a:pt x="586767" y="268245"/>
                  </a:lnTo>
                  <a:lnTo>
                    <a:pt x="560227" y="297327"/>
                  </a:lnTo>
                  <a:lnTo>
                    <a:pt x="542112" y="300024"/>
                  </a:lnTo>
                  <a:lnTo>
                    <a:pt x="680614" y="300024"/>
                  </a:lnTo>
                  <a:lnTo>
                    <a:pt x="684816" y="284992"/>
                  </a:lnTo>
                  <a:lnTo>
                    <a:pt x="687019" y="259118"/>
                  </a:lnTo>
                  <a:lnTo>
                    <a:pt x="684816" y="233493"/>
                  </a:lnTo>
                  <a:lnTo>
                    <a:pt x="680669" y="218770"/>
                  </a:lnTo>
                  <a:close/>
                </a:path>
                <a:path w="5256530" h="392429">
                  <a:moveTo>
                    <a:pt x="296062" y="6248"/>
                  </a:moveTo>
                  <a:lnTo>
                    <a:pt x="0" y="6248"/>
                  </a:lnTo>
                  <a:lnTo>
                    <a:pt x="0" y="385267"/>
                  </a:lnTo>
                  <a:lnTo>
                    <a:pt x="193205" y="385267"/>
                  </a:lnTo>
                  <a:lnTo>
                    <a:pt x="221689" y="383066"/>
                  </a:lnTo>
                  <a:lnTo>
                    <a:pt x="268857" y="365454"/>
                  </a:lnTo>
                  <a:lnTo>
                    <a:pt x="302451" y="331358"/>
                  </a:lnTo>
                  <a:lnTo>
                    <a:pt x="316035" y="300024"/>
                  </a:lnTo>
                  <a:lnTo>
                    <a:pt x="97739" y="300024"/>
                  </a:lnTo>
                  <a:lnTo>
                    <a:pt x="97739" y="225590"/>
                  </a:lnTo>
                  <a:lnTo>
                    <a:pt x="316179" y="225590"/>
                  </a:lnTo>
                  <a:lnTo>
                    <a:pt x="313104" y="214580"/>
                  </a:lnTo>
                  <a:lnTo>
                    <a:pt x="287540" y="175298"/>
                  </a:lnTo>
                  <a:lnTo>
                    <a:pt x="246907" y="149094"/>
                  </a:lnTo>
                  <a:lnTo>
                    <a:pt x="193205" y="140360"/>
                  </a:lnTo>
                  <a:lnTo>
                    <a:pt x="97739" y="140360"/>
                  </a:lnTo>
                  <a:lnTo>
                    <a:pt x="97739" y="91490"/>
                  </a:lnTo>
                  <a:lnTo>
                    <a:pt x="296062" y="91490"/>
                  </a:lnTo>
                  <a:lnTo>
                    <a:pt x="296062" y="6248"/>
                  </a:lnTo>
                  <a:close/>
                </a:path>
                <a:path w="5256530" h="392429">
                  <a:moveTo>
                    <a:pt x="316179" y="225590"/>
                  </a:moveTo>
                  <a:lnTo>
                    <a:pt x="181279" y="225590"/>
                  </a:lnTo>
                  <a:lnTo>
                    <a:pt x="189940" y="226213"/>
                  </a:lnTo>
                  <a:lnTo>
                    <a:pt x="197750" y="228080"/>
                  </a:lnTo>
                  <a:lnTo>
                    <a:pt x="222186" y="262521"/>
                  </a:lnTo>
                  <a:lnTo>
                    <a:pt x="221476" y="270853"/>
                  </a:lnTo>
                  <a:lnTo>
                    <a:pt x="189940" y="299405"/>
                  </a:lnTo>
                  <a:lnTo>
                    <a:pt x="181279" y="300024"/>
                  </a:lnTo>
                  <a:lnTo>
                    <a:pt x="316035" y="300024"/>
                  </a:lnTo>
                  <a:lnTo>
                    <a:pt x="319496" y="287601"/>
                  </a:lnTo>
                  <a:lnTo>
                    <a:pt x="321627" y="262521"/>
                  </a:lnTo>
                  <a:lnTo>
                    <a:pt x="319496" y="237468"/>
                  </a:lnTo>
                  <a:lnTo>
                    <a:pt x="316179" y="22559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98A506FC-E72C-422B-829B-94FEBFF659F4}"/>
                </a:ext>
              </a:extLst>
            </p:cNvPr>
            <p:cNvSpPr/>
            <p:nvPr/>
          </p:nvSpPr>
          <p:spPr>
            <a:xfrm>
              <a:off x="5549895" y="3668758"/>
              <a:ext cx="3951604" cy="392430"/>
            </a:xfrm>
            <a:custGeom>
              <a:avLst/>
              <a:gdLst/>
              <a:ahLst/>
              <a:cxnLst/>
              <a:rect l="l" t="t" r="r" b="b"/>
              <a:pathLst>
                <a:path w="3951604" h="392429">
                  <a:moveTo>
                    <a:pt x="3951566" y="6248"/>
                  </a:moveTo>
                  <a:lnTo>
                    <a:pt x="3673690" y="6248"/>
                  </a:lnTo>
                  <a:lnTo>
                    <a:pt x="3673690" y="385267"/>
                  </a:lnTo>
                  <a:lnTo>
                    <a:pt x="3951566" y="385267"/>
                  </a:lnTo>
                  <a:lnTo>
                    <a:pt x="3951566" y="300024"/>
                  </a:lnTo>
                  <a:lnTo>
                    <a:pt x="3771430" y="300024"/>
                  </a:lnTo>
                  <a:lnTo>
                    <a:pt x="3771430" y="235813"/>
                  </a:lnTo>
                  <a:lnTo>
                    <a:pt x="3947591" y="235813"/>
                  </a:lnTo>
                  <a:lnTo>
                    <a:pt x="3947591" y="150583"/>
                  </a:lnTo>
                  <a:lnTo>
                    <a:pt x="3771430" y="150583"/>
                  </a:lnTo>
                  <a:lnTo>
                    <a:pt x="3771430" y="91490"/>
                  </a:lnTo>
                  <a:lnTo>
                    <a:pt x="3951566" y="91490"/>
                  </a:lnTo>
                  <a:lnTo>
                    <a:pt x="3951566" y="6248"/>
                  </a:lnTo>
                  <a:close/>
                </a:path>
                <a:path w="3951604" h="392429">
                  <a:moveTo>
                    <a:pt x="3521405" y="91490"/>
                  </a:moveTo>
                  <a:lnTo>
                    <a:pt x="3423666" y="91490"/>
                  </a:lnTo>
                  <a:lnTo>
                    <a:pt x="3423666" y="385267"/>
                  </a:lnTo>
                  <a:lnTo>
                    <a:pt x="3521405" y="385267"/>
                  </a:lnTo>
                  <a:lnTo>
                    <a:pt x="3521405" y="91490"/>
                  </a:lnTo>
                  <a:close/>
                </a:path>
                <a:path w="3951604" h="392429">
                  <a:moveTo>
                    <a:pt x="3627094" y="6248"/>
                  </a:moveTo>
                  <a:lnTo>
                    <a:pt x="3317405" y="6248"/>
                  </a:lnTo>
                  <a:lnTo>
                    <a:pt x="3317405" y="91490"/>
                  </a:lnTo>
                  <a:lnTo>
                    <a:pt x="3627094" y="91490"/>
                  </a:lnTo>
                  <a:lnTo>
                    <a:pt x="3627094" y="6248"/>
                  </a:lnTo>
                  <a:close/>
                </a:path>
                <a:path w="3951604" h="392429">
                  <a:moveTo>
                    <a:pt x="3131591" y="0"/>
                  </a:moveTo>
                  <a:lnTo>
                    <a:pt x="3089164" y="3409"/>
                  </a:lnTo>
                  <a:lnTo>
                    <a:pt x="3050541" y="13638"/>
                  </a:lnTo>
                  <a:lnTo>
                    <a:pt x="3015721" y="30684"/>
                  </a:lnTo>
                  <a:lnTo>
                    <a:pt x="2984703" y="54546"/>
                  </a:lnTo>
                  <a:lnTo>
                    <a:pt x="2959216" y="83849"/>
                  </a:lnTo>
                  <a:lnTo>
                    <a:pt x="2930089" y="154596"/>
                  </a:lnTo>
                  <a:lnTo>
                    <a:pt x="2926448" y="196037"/>
                  </a:lnTo>
                  <a:lnTo>
                    <a:pt x="2930106" y="237259"/>
                  </a:lnTo>
                  <a:lnTo>
                    <a:pt x="2941080" y="274534"/>
                  </a:lnTo>
                  <a:lnTo>
                    <a:pt x="2984982" y="337248"/>
                  </a:lnTo>
                  <a:lnTo>
                    <a:pt x="3016091" y="361242"/>
                  </a:lnTo>
                  <a:lnTo>
                    <a:pt x="3050895" y="378379"/>
                  </a:lnTo>
                  <a:lnTo>
                    <a:pt x="3089395" y="388660"/>
                  </a:lnTo>
                  <a:lnTo>
                    <a:pt x="3131591" y="392087"/>
                  </a:lnTo>
                  <a:lnTo>
                    <a:pt x="3161476" y="390258"/>
                  </a:lnTo>
                  <a:lnTo>
                    <a:pt x="3213044" y="375627"/>
                  </a:lnTo>
                  <a:lnTo>
                    <a:pt x="3253847" y="347324"/>
                  </a:lnTo>
                  <a:lnTo>
                    <a:pt x="3284955" y="311096"/>
                  </a:lnTo>
                  <a:lnTo>
                    <a:pt x="3288069" y="305714"/>
                  </a:lnTo>
                  <a:lnTo>
                    <a:pt x="3131591" y="305714"/>
                  </a:lnTo>
                  <a:lnTo>
                    <a:pt x="3109591" y="303742"/>
                  </a:lnTo>
                  <a:lnTo>
                    <a:pt x="3071662" y="287974"/>
                  </a:lnTo>
                  <a:lnTo>
                    <a:pt x="3042682" y="257468"/>
                  </a:lnTo>
                  <a:lnTo>
                    <a:pt x="3027766" y="218400"/>
                  </a:lnTo>
                  <a:lnTo>
                    <a:pt x="3025902" y="196037"/>
                  </a:lnTo>
                  <a:lnTo>
                    <a:pt x="3027766" y="173686"/>
                  </a:lnTo>
                  <a:lnTo>
                    <a:pt x="3042682" y="134620"/>
                  </a:lnTo>
                  <a:lnTo>
                    <a:pt x="3071662" y="104112"/>
                  </a:lnTo>
                  <a:lnTo>
                    <a:pt x="3109591" y="88344"/>
                  </a:lnTo>
                  <a:lnTo>
                    <a:pt x="3131591" y="86372"/>
                  </a:lnTo>
                  <a:lnTo>
                    <a:pt x="3286771" y="86372"/>
                  </a:lnTo>
                  <a:lnTo>
                    <a:pt x="3267435" y="57216"/>
                  </a:lnTo>
                  <a:lnTo>
                    <a:pt x="3230037" y="25430"/>
                  </a:lnTo>
                  <a:lnTo>
                    <a:pt x="3184754" y="6357"/>
                  </a:lnTo>
                  <a:lnTo>
                    <a:pt x="3131591" y="0"/>
                  </a:lnTo>
                  <a:close/>
                </a:path>
                <a:path w="3951604" h="392429">
                  <a:moveTo>
                    <a:pt x="3212846" y="250596"/>
                  </a:moveTo>
                  <a:lnTo>
                    <a:pt x="3180740" y="289801"/>
                  </a:lnTo>
                  <a:lnTo>
                    <a:pt x="3144676" y="304721"/>
                  </a:lnTo>
                  <a:lnTo>
                    <a:pt x="3131591" y="305714"/>
                  </a:lnTo>
                  <a:lnTo>
                    <a:pt x="3288069" y="305714"/>
                  </a:lnTo>
                  <a:lnTo>
                    <a:pt x="3296945" y="290372"/>
                  </a:lnTo>
                  <a:lnTo>
                    <a:pt x="3212846" y="250596"/>
                  </a:lnTo>
                  <a:close/>
                </a:path>
                <a:path w="3951604" h="392429">
                  <a:moveTo>
                    <a:pt x="3286771" y="86372"/>
                  </a:moveTo>
                  <a:lnTo>
                    <a:pt x="3131591" y="86372"/>
                  </a:lnTo>
                  <a:lnTo>
                    <a:pt x="3144676" y="87367"/>
                  </a:lnTo>
                  <a:lnTo>
                    <a:pt x="3157227" y="90352"/>
                  </a:lnTo>
                  <a:lnTo>
                    <a:pt x="3191162" y="110701"/>
                  </a:lnTo>
                  <a:lnTo>
                    <a:pt x="3212846" y="141490"/>
                  </a:lnTo>
                  <a:lnTo>
                    <a:pt x="3296945" y="101714"/>
                  </a:lnTo>
                  <a:lnTo>
                    <a:pt x="3286771" y="86372"/>
                  </a:lnTo>
                  <a:close/>
                </a:path>
                <a:path w="3951604" h="392429">
                  <a:moveTo>
                    <a:pt x="2888945" y="6248"/>
                  </a:moveTo>
                  <a:lnTo>
                    <a:pt x="2611081" y="6248"/>
                  </a:lnTo>
                  <a:lnTo>
                    <a:pt x="2611081" y="385267"/>
                  </a:lnTo>
                  <a:lnTo>
                    <a:pt x="2888945" y="385267"/>
                  </a:lnTo>
                  <a:lnTo>
                    <a:pt x="2888945" y="300024"/>
                  </a:lnTo>
                  <a:lnTo>
                    <a:pt x="2708808" y="300024"/>
                  </a:lnTo>
                  <a:lnTo>
                    <a:pt x="2708808" y="235813"/>
                  </a:lnTo>
                  <a:lnTo>
                    <a:pt x="2884970" y="235813"/>
                  </a:lnTo>
                  <a:lnTo>
                    <a:pt x="2884970" y="150583"/>
                  </a:lnTo>
                  <a:lnTo>
                    <a:pt x="2708808" y="150583"/>
                  </a:lnTo>
                  <a:lnTo>
                    <a:pt x="2708808" y="91490"/>
                  </a:lnTo>
                  <a:lnTo>
                    <a:pt x="2888945" y="91490"/>
                  </a:lnTo>
                  <a:lnTo>
                    <a:pt x="2888945" y="6248"/>
                  </a:lnTo>
                  <a:close/>
                </a:path>
                <a:path w="3951604" h="392429">
                  <a:moveTo>
                    <a:pt x="2248535" y="6248"/>
                  </a:moveTo>
                  <a:lnTo>
                    <a:pt x="2112733" y="6248"/>
                  </a:lnTo>
                  <a:lnTo>
                    <a:pt x="2112733" y="385267"/>
                  </a:lnTo>
                  <a:lnTo>
                    <a:pt x="2210460" y="385267"/>
                  </a:lnTo>
                  <a:lnTo>
                    <a:pt x="2210460" y="138645"/>
                  </a:lnTo>
                  <a:lnTo>
                    <a:pt x="2299378" y="138645"/>
                  </a:lnTo>
                  <a:lnTo>
                    <a:pt x="2248535" y="6248"/>
                  </a:lnTo>
                  <a:close/>
                </a:path>
                <a:path w="3951604" h="392429">
                  <a:moveTo>
                    <a:pt x="2299378" y="138645"/>
                  </a:moveTo>
                  <a:lnTo>
                    <a:pt x="2210460" y="138645"/>
                  </a:lnTo>
                  <a:lnTo>
                    <a:pt x="2305926" y="385267"/>
                  </a:lnTo>
                  <a:lnTo>
                    <a:pt x="2349118" y="385267"/>
                  </a:lnTo>
                  <a:lnTo>
                    <a:pt x="2416610" y="211950"/>
                  </a:lnTo>
                  <a:lnTo>
                    <a:pt x="2327529" y="211950"/>
                  </a:lnTo>
                  <a:lnTo>
                    <a:pt x="2299378" y="138645"/>
                  </a:lnTo>
                  <a:close/>
                </a:path>
                <a:path w="3951604" h="392429">
                  <a:moveTo>
                    <a:pt x="2542882" y="138645"/>
                  </a:moveTo>
                  <a:lnTo>
                    <a:pt x="2445156" y="138645"/>
                  </a:lnTo>
                  <a:lnTo>
                    <a:pt x="2445156" y="385267"/>
                  </a:lnTo>
                  <a:lnTo>
                    <a:pt x="2542882" y="385267"/>
                  </a:lnTo>
                  <a:lnTo>
                    <a:pt x="2542882" y="138645"/>
                  </a:lnTo>
                  <a:close/>
                </a:path>
                <a:path w="3951604" h="392429">
                  <a:moveTo>
                    <a:pt x="2542882" y="6248"/>
                  </a:moveTo>
                  <a:lnTo>
                    <a:pt x="2407081" y="6248"/>
                  </a:lnTo>
                  <a:lnTo>
                    <a:pt x="2327529" y="211950"/>
                  </a:lnTo>
                  <a:lnTo>
                    <a:pt x="2416610" y="211950"/>
                  </a:lnTo>
                  <a:lnTo>
                    <a:pt x="2445156" y="138645"/>
                  </a:lnTo>
                  <a:lnTo>
                    <a:pt x="2542882" y="138645"/>
                  </a:lnTo>
                  <a:lnTo>
                    <a:pt x="2542882" y="6248"/>
                  </a:lnTo>
                  <a:close/>
                </a:path>
                <a:path w="3951604" h="392429">
                  <a:moveTo>
                    <a:pt x="1941118" y="6248"/>
                  </a:moveTo>
                  <a:lnTo>
                    <a:pt x="1726323" y="6248"/>
                  </a:lnTo>
                  <a:lnTo>
                    <a:pt x="1726323" y="385267"/>
                  </a:lnTo>
                  <a:lnTo>
                    <a:pt x="1947938" y="385267"/>
                  </a:lnTo>
                  <a:lnTo>
                    <a:pt x="1973120" y="383421"/>
                  </a:lnTo>
                  <a:lnTo>
                    <a:pt x="2014320" y="368647"/>
                  </a:lnTo>
                  <a:lnTo>
                    <a:pt x="2043013" y="340059"/>
                  </a:lnTo>
                  <a:lnTo>
                    <a:pt x="2057505" y="303407"/>
                  </a:lnTo>
                  <a:lnTo>
                    <a:pt x="2057552" y="302869"/>
                  </a:lnTo>
                  <a:lnTo>
                    <a:pt x="1824062" y="302869"/>
                  </a:lnTo>
                  <a:lnTo>
                    <a:pt x="1824062" y="234683"/>
                  </a:lnTo>
                  <a:lnTo>
                    <a:pt x="2047717" y="234683"/>
                  </a:lnTo>
                  <a:lnTo>
                    <a:pt x="2047648" y="234525"/>
                  </a:lnTo>
                  <a:lnTo>
                    <a:pt x="2015348" y="199809"/>
                  </a:lnTo>
                  <a:lnTo>
                    <a:pt x="1987156" y="189788"/>
                  </a:lnTo>
                  <a:lnTo>
                    <a:pt x="2000488" y="185599"/>
                  </a:lnTo>
                  <a:lnTo>
                    <a:pt x="2012651" y="179281"/>
                  </a:lnTo>
                  <a:lnTo>
                    <a:pt x="2023643" y="170831"/>
                  </a:lnTo>
                  <a:lnTo>
                    <a:pt x="2033460" y="160248"/>
                  </a:lnTo>
                  <a:lnTo>
                    <a:pt x="2039053" y="151714"/>
                  </a:lnTo>
                  <a:lnTo>
                    <a:pt x="1824062" y="151714"/>
                  </a:lnTo>
                  <a:lnTo>
                    <a:pt x="1824062" y="88646"/>
                  </a:lnTo>
                  <a:lnTo>
                    <a:pt x="2050569" y="88646"/>
                  </a:lnTo>
                  <a:lnTo>
                    <a:pt x="2050116" y="83899"/>
                  </a:lnTo>
                  <a:lnTo>
                    <a:pt x="2022944" y="34950"/>
                  </a:lnTo>
                  <a:lnTo>
                    <a:pt x="1987999" y="13427"/>
                  </a:lnTo>
                  <a:lnTo>
                    <a:pt x="1966050" y="8043"/>
                  </a:lnTo>
                  <a:lnTo>
                    <a:pt x="1941118" y="6248"/>
                  </a:lnTo>
                  <a:close/>
                </a:path>
                <a:path w="3951604" h="392429">
                  <a:moveTo>
                    <a:pt x="2047717" y="234683"/>
                  </a:moveTo>
                  <a:lnTo>
                    <a:pt x="1922373" y="234683"/>
                  </a:lnTo>
                  <a:lnTo>
                    <a:pt x="1930698" y="235287"/>
                  </a:lnTo>
                  <a:lnTo>
                    <a:pt x="1938067" y="237101"/>
                  </a:lnTo>
                  <a:lnTo>
                    <a:pt x="1959876" y="268782"/>
                  </a:lnTo>
                  <a:lnTo>
                    <a:pt x="1959253" y="276078"/>
                  </a:lnTo>
                  <a:lnTo>
                    <a:pt x="1930698" y="302283"/>
                  </a:lnTo>
                  <a:lnTo>
                    <a:pt x="1922373" y="302869"/>
                  </a:lnTo>
                  <a:lnTo>
                    <a:pt x="2057552" y="302869"/>
                  </a:lnTo>
                  <a:lnTo>
                    <a:pt x="2059317" y="282409"/>
                  </a:lnTo>
                  <a:lnTo>
                    <a:pt x="2058020" y="265348"/>
                  </a:lnTo>
                  <a:lnTo>
                    <a:pt x="2054129" y="249386"/>
                  </a:lnTo>
                  <a:lnTo>
                    <a:pt x="2047717" y="234683"/>
                  </a:lnTo>
                  <a:close/>
                </a:path>
                <a:path w="3951604" h="392429">
                  <a:moveTo>
                    <a:pt x="2050569" y="88646"/>
                  </a:moveTo>
                  <a:lnTo>
                    <a:pt x="1918957" y="88646"/>
                  </a:lnTo>
                  <a:lnTo>
                    <a:pt x="1926010" y="89196"/>
                  </a:lnTo>
                  <a:lnTo>
                    <a:pt x="1932387" y="90846"/>
                  </a:lnTo>
                  <a:lnTo>
                    <a:pt x="1938088" y="93596"/>
                  </a:lnTo>
                  <a:lnTo>
                    <a:pt x="1943112" y="97447"/>
                  </a:lnTo>
                  <a:lnTo>
                    <a:pt x="1949361" y="103327"/>
                  </a:lnTo>
                  <a:lnTo>
                    <a:pt x="1952485" y="110807"/>
                  </a:lnTo>
                  <a:lnTo>
                    <a:pt x="1952485" y="129374"/>
                  </a:lnTo>
                  <a:lnTo>
                    <a:pt x="1918957" y="151714"/>
                  </a:lnTo>
                  <a:lnTo>
                    <a:pt x="2039053" y="151714"/>
                  </a:lnTo>
                  <a:lnTo>
                    <a:pt x="2041537" y="147923"/>
                  </a:lnTo>
                  <a:lnTo>
                    <a:pt x="2047308" y="134246"/>
                  </a:lnTo>
                  <a:lnTo>
                    <a:pt x="2050771" y="119220"/>
                  </a:lnTo>
                  <a:lnTo>
                    <a:pt x="2051926" y="102844"/>
                  </a:lnTo>
                  <a:lnTo>
                    <a:pt x="2050569" y="88646"/>
                  </a:lnTo>
                  <a:close/>
                </a:path>
                <a:path w="3951604" h="392429">
                  <a:moveTo>
                    <a:pt x="1313218" y="6248"/>
                  </a:moveTo>
                  <a:lnTo>
                    <a:pt x="1215478" y="6248"/>
                  </a:lnTo>
                  <a:lnTo>
                    <a:pt x="1215478" y="385267"/>
                  </a:lnTo>
                  <a:lnTo>
                    <a:pt x="1405267" y="385267"/>
                  </a:lnTo>
                  <a:lnTo>
                    <a:pt x="1434321" y="383012"/>
                  </a:lnTo>
                  <a:lnTo>
                    <a:pt x="1482623" y="364971"/>
                  </a:lnTo>
                  <a:lnTo>
                    <a:pt x="1517287" y="330026"/>
                  </a:lnTo>
                  <a:lnTo>
                    <a:pt x="1530702" y="300024"/>
                  </a:lnTo>
                  <a:lnTo>
                    <a:pt x="1313218" y="300024"/>
                  </a:lnTo>
                  <a:lnTo>
                    <a:pt x="1313218" y="218770"/>
                  </a:lnTo>
                  <a:lnTo>
                    <a:pt x="1530757" y="218770"/>
                  </a:lnTo>
                  <a:lnTo>
                    <a:pt x="1528297" y="210035"/>
                  </a:lnTo>
                  <a:lnTo>
                    <a:pt x="1501876" y="169621"/>
                  </a:lnTo>
                  <a:lnTo>
                    <a:pt x="1460106" y="142560"/>
                  </a:lnTo>
                  <a:lnTo>
                    <a:pt x="1405267" y="133540"/>
                  </a:lnTo>
                  <a:lnTo>
                    <a:pt x="1313218" y="133540"/>
                  </a:lnTo>
                  <a:lnTo>
                    <a:pt x="1313218" y="6248"/>
                  </a:lnTo>
                  <a:close/>
                </a:path>
                <a:path w="3951604" h="392429">
                  <a:moveTo>
                    <a:pt x="1530757" y="218770"/>
                  </a:moveTo>
                  <a:lnTo>
                    <a:pt x="1392199" y="218770"/>
                  </a:lnTo>
                  <a:lnTo>
                    <a:pt x="1401700" y="219446"/>
                  </a:lnTo>
                  <a:lnTo>
                    <a:pt x="1410314" y="221472"/>
                  </a:lnTo>
                  <a:lnTo>
                    <a:pt x="1436865" y="250240"/>
                  </a:lnTo>
                  <a:lnTo>
                    <a:pt x="1437665" y="259118"/>
                  </a:lnTo>
                  <a:lnTo>
                    <a:pt x="1436865" y="268245"/>
                  </a:lnTo>
                  <a:lnTo>
                    <a:pt x="1410314" y="297327"/>
                  </a:lnTo>
                  <a:lnTo>
                    <a:pt x="1392199" y="300024"/>
                  </a:lnTo>
                  <a:lnTo>
                    <a:pt x="1530702" y="300024"/>
                  </a:lnTo>
                  <a:lnTo>
                    <a:pt x="1534903" y="284992"/>
                  </a:lnTo>
                  <a:lnTo>
                    <a:pt x="1537106" y="259118"/>
                  </a:lnTo>
                  <a:lnTo>
                    <a:pt x="1534903" y="233493"/>
                  </a:lnTo>
                  <a:lnTo>
                    <a:pt x="1530757" y="218770"/>
                  </a:lnTo>
                  <a:close/>
                </a:path>
                <a:path w="3951604" h="392429">
                  <a:moveTo>
                    <a:pt x="1063180" y="91490"/>
                  </a:moveTo>
                  <a:lnTo>
                    <a:pt x="965441" y="91490"/>
                  </a:lnTo>
                  <a:lnTo>
                    <a:pt x="965441" y="385267"/>
                  </a:lnTo>
                  <a:lnTo>
                    <a:pt x="1063180" y="385267"/>
                  </a:lnTo>
                  <a:lnTo>
                    <a:pt x="1063180" y="91490"/>
                  </a:lnTo>
                  <a:close/>
                </a:path>
                <a:path w="3951604" h="392429">
                  <a:moveTo>
                    <a:pt x="1168882" y="6248"/>
                  </a:moveTo>
                  <a:lnTo>
                    <a:pt x="859180" y="6248"/>
                  </a:lnTo>
                  <a:lnTo>
                    <a:pt x="859180" y="91490"/>
                  </a:lnTo>
                  <a:lnTo>
                    <a:pt x="1168882" y="91490"/>
                  </a:lnTo>
                  <a:lnTo>
                    <a:pt x="1168882" y="6248"/>
                  </a:lnTo>
                  <a:close/>
                </a:path>
                <a:path w="3951604" h="392429">
                  <a:moveTo>
                    <a:pt x="812596" y="6248"/>
                  </a:moveTo>
                  <a:lnTo>
                    <a:pt x="714857" y="6248"/>
                  </a:lnTo>
                  <a:lnTo>
                    <a:pt x="714857" y="385267"/>
                  </a:lnTo>
                  <a:lnTo>
                    <a:pt x="812596" y="385267"/>
                  </a:lnTo>
                  <a:lnTo>
                    <a:pt x="812596" y="6248"/>
                  </a:lnTo>
                  <a:close/>
                </a:path>
                <a:path w="3951604" h="392429">
                  <a:moveTo>
                    <a:pt x="463118" y="6248"/>
                  </a:moveTo>
                  <a:lnTo>
                    <a:pt x="365378" y="6248"/>
                  </a:lnTo>
                  <a:lnTo>
                    <a:pt x="365378" y="385267"/>
                  </a:lnTo>
                  <a:lnTo>
                    <a:pt x="555180" y="385267"/>
                  </a:lnTo>
                  <a:lnTo>
                    <a:pt x="584227" y="383012"/>
                  </a:lnTo>
                  <a:lnTo>
                    <a:pt x="632524" y="364971"/>
                  </a:lnTo>
                  <a:lnTo>
                    <a:pt x="667187" y="330026"/>
                  </a:lnTo>
                  <a:lnTo>
                    <a:pt x="680602" y="300024"/>
                  </a:lnTo>
                  <a:lnTo>
                    <a:pt x="463118" y="300024"/>
                  </a:lnTo>
                  <a:lnTo>
                    <a:pt x="463118" y="218770"/>
                  </a:lnTo>
                  <a:lnTo>
                    <a:pt x="680657" y="218770"/>
                  </a:lnTo>
                  <a:lnTo>
                    <a:pt x="678197" y="210035"/>
                  </a:lnTo>
                  <a:lnTo>
                    <a:pt x="651776" y="169621"/>
                  </a:lnTo>
                  <a:lnTo>
                    <a:pt x="610007" y="142560"/>
                  </a:lnTo>
                  <a:lnTo>
                    <a:pt x="555180" y="133540"/>
                  </a:lnTo>
                  <a:lnTo>
                    <a:pt x="463118" y="133540"/>
                  </a:lnTo>
                  <a:lnTo>
                    <a:pt x="463118" y="6248"/>
                  </a:lnTo>
                  <a:close/>
                </a:path>
                <a:path w="3951604" h="392429">
                  <a:moveTo>
                    <a:pt x="680657" y="218770"/>
                  </a:moveTo>
                  <a:lnTo>
                    <a:pt x="542112" y="218770"/>
                  </a:lnTo>
                  <a:lnTo>
                    <a:pt x="551605" y="219446"/>
                  </a:lnTo>
                  <a:lnTo>
                    <a:pt x="560216" y="221472"/>
                  </a:lnTo>
                  <a:lnTo>
                    <a:pt x="586767" y="250240"/>
                  </a:lnTo>
                  <a:lnTo>
                    <a:pt x="587565" y="259118"/>
                  </a:lnTo>
                  <a:lnTo>
                    <a:pt x="586767" y="268245"/>
                  </a:lnTo>
                  <a:lnTo>
                    <a:pt x="560216" y="297327"/>
                  </a:lnTo>
                  <a:lnTo>
                    <a:pt x="542112" y="300024"/>
                  </a:lnTo>
                  <a:lnTo>
                    <a:pt x="680602" y="300024"/>
                  </a:lnTo>
                  <a:lnTo>
                    <a:pt x="684804" y="284992"/>
                  </a:lnTo>
                  <a:lnTo>
                    <a:pt x="687006" y="259118"/>
                  </a:lnTo>
                  <a:lnTo>
                    <a:pt x="684804" y="233493"/>
                  </a:lnTo>
                  <a:lnTo>
                    <a:pt x="680657" y="218770"/>
                  </a:lnTo>
                  <a:close/>
                </a:path>
                <a:path w="3951604" h="392429">
                  <a:moveTo>
                    <a:pt x="296049" y="6248"/>
                  </a:moveTo>
                  <a:lnTo>
                    <a:pt x="0" y="6248"/>
                  </a:lnTo>
                  <a:lnTo>
                    <a:pt x="0" y="385267"/>
                  </a:lnTo>
                  <a:lnTo>
                    <a:pt x="193205" y="385267"/>
                  </a:lnTo>
                  <a:lnTo>
                    <a:pt x="221684" y="383066"/>
                  </a:lnTo>
                  <a:lnTo>
                    <a:pt x="268850" y="365454"/>
                  </a:lnTo>
                  <a:lnTo>
                    <a:pt x="302446" y="331358"/>
                  </a:lnTo>
                  <a:lnTo>
                    <a:pt x="316034" y="300024"/>
                  </a:lnTo>
                  <a:lnTo>
                    <a:pt x="97739" y="300024"/>
                  </a:lnTo>
                  <a:lnTo>
                    <a:pt x="97739" y="225590"/>
                  </a:lnTo>
                  <a:lnTo>
                    <a:pt x="316178" y="225590"/>
                  </a:lnTo>
                  <a:lnTo>
                    <a:pt x="313102" y="214580"/>
                  </a:lnTo>
                  <a:lnTo>
                    <a:pt x="287527" y="175298"/>
                  </a:lnTo>
                  <a:lnTo>
                    <a:pt x="246900" y="149094"/>
                  </a:lnTo>
                  <a:lnTo>
                    <a:pt x="193205" y="140360"/>
                  </a:lnTo>
                  <a:lnTo>
                    <a:pt x="97739" y="140360"/>
                  </a:lnTo>
                  <a:lnTo>
                    <a:pt x="97739" y="91490"/>
                  </a:lnTo>
                  <a:lnTo>
                    <a:pt x="296049" y="91490"/>
                  </a:lnTo>
                  <a:lnTo>
                    <a:pt x="296049" y="6248"/>
                  </a:lnTo>
                  <a:close/>
                </a:path>
                <a:path w="3951604" h="392429">
                  <a:moveTo>
                    <a:pt x="316178" y="225590"/>
                  </a:moveTo>
                  <a:lnTo>
                    <a:pt x="181267" y="225590"/>
                  </a:lnTo>
                  <a:lnTo>
                    <a:pt x="189935" y="226213"/>
                  </a:lnTo>
                  <a:lnTo>
                    <a:pt x="197748" y="228080"/>
                  </a:lnTo>
                  <a:lnTo>
                    <a:pt x="222186" y="262521"/>
                  </a:lnTo>
                  <a:lnTo>
                    <a:pt x="221474" y="270853"/>
                  </a:lnTo>
                  <a:lnTo>
                    <a:pt x="189935" y="299405"/>
                  </a:lnTo>
                  <a:lnTo>
                    <a:pt x="181267" y="300024"/>
                  </a:lnTo>
                  <a:lnTo>
                    <a:pt x="316034" y="300024"/>
                  </a:lnTo>
                  <a:lnTo>
                    <a:pt x="319496" y="287601"/>
                  </a:lnTo>
                  <a:lnTo>
                    <a:pt x="321627" y="262521"/>
                  </a:lnTo>
                  <a:lnTo>
                    <a:pt x="319496" y="237468"/>
                  </a:lnTo>
                  <a:lnTo>
                    <a:pt x="316178" y="22559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1112803-A17D-47EC-A0B3-BBDB657A98C1}"/>
                </a:ext>
              </a:extLst>
            </p:cNvPr>
            <p:cNvSpPr/>
            <p:nvPr/>
          </p:nvSpPr>
          <p:spPr>
            <a:xfrm>
              <a:off x="5549895" y="4428496"/>
              <a:ext cx="5574665" cy="448945"/>
            </a:xfrm>
            <a:custGeom>
              <a:avLst/>
              <a:gdLst/>
              <a:ahLst/>
              <a:cxnLst/>
              <a:rect l="l" t="t" r="r" b="b"/>
              <a:pathLst>
                <a:path w="5574665" h="448945">
                  <a:moveTo>
                    <a:pt x="5319877" y="0"/>
                  </a:moveTo>
                  <a:lnTo>
                    <a:pt x="5222151" y="0"/>
                  </a:lnTo>
                  <a:lnTo>
                    <a:pt x="5222151" y="379018"/>
                  </a:lnTo>
                  <a:lnTo>
                    <a:pt x="5316474" y="379018"/>
                  </a:lnTo>
                  <a:lnTo>
                    <a:pt x="5422671" y="223316"/>
                  </a:lnTo>
                  <a:lnTo>
                    <a:pt x="5319877" y="223316"/>
                  </a:lnTo>
                  <a:lnTo>
                    <a:pt x="5319877" y="0"/>
                  </a:lnTo>
                  <a:close/>
                </a:path>
                <a:path w="5574665" h="448945">
                  <a:moveTo>
                    <a:pt x="5574461" y="144907"/>
                  </a:moveTo>
                  <a:lnTo>
                    <a:pt x="5476151" y="144907"/>
                  </a:lnTo>
                  <a:lnTo>
                    <a:pt x="5476151" y="379018"/>
                  </a:lnTo>
                  <a:lnTo>
                    <a:pt x="5574461" y="379018"/>
                  </a:lnTo>
                  <a:lnTo>
                    <a:pt x="5574461" y="144907"/>
                  </a:lnTo>
                  <a:close/>
                </a:path>
                <a:path w="5574665" h="448945">
                  <a:moveTo>
                    <a:pt x="5574461" y="0"/>
                  </a:moveTo>
                  <a:lnTo>
                    <a:pt x="5473306" y="0"/>
                  </a:lnTo>
                  <a:lnTo>
                    <a:pt x="5319877" y="223316"/>
                  </a:lnTo>
                  <a:lnTo>
                    <a:pt x="5422671" y="223316"/>
                  </a:lnTo>
                  <a:lnTo>
                    <a:pt x="5476151" y="144907"/>
                  </a:lnTo>
                  <a:lnTo>
                    <a:pt x="5574461" y="144907"/>
                  </a:lnTo>
                  <a:lnTo>
                    <a:pt x="5574461" y="0"/>
                  </a:lnTo>
                  <a:close/>
                </a:path>
                <a:path w="5574665" h="448945">
                  <a:moveTo>
                    <a:pt x="4899380" y="0"/>
                  </a:moveTo>
                  <a:lnTo>
                    <a:pt x="4801641" y="0"/>
                  </a:lnTo>
                  <a:lnTo>
                    <a:pt x="4801641" y="379018"/>
                  </a:lnTo>
                  <a:lnTo>
                    <a:pt x="4895977" y="379018"/>
                  </a:lnTo>
                  <a:lnTo>
                    <a:pt x="5002165" y="223316"/>
                  </a:lnTo>
                  <a:lnTo>
                    <a:pt x="4899380" y="223316"/>
                  </a:lnTo>
                  <a:lnTo>
                    <a:pt x="4899380" y="0"/>
                  </a:lnTo>
                  <a:close/>
                </a:path>
                <a:path w="5574665" h="448945">
                  <a:moveTo>
                    <a:pt x="5153952" y="144907"/>
                  </a:moveTo>
                  <a:lnTo>
                    <a:pt x="5055641" y="144907"/>
                  </a:lnTo>
                  <a:lnTo>
                    <a:pt x="5055641" y="379018"/>
                  </a:lnTo>
                  <a:lnTo>
                    <a:pt x="5153952" y="379018"/>
                  </a:lnTo>
                  <a:lnTo>
                    <a:pt x="5153952" y="144907"/>
                  </a:lnTo>
                  <a:close/>
                </a:path>
                <a:path w="5574665" h="448945">
                  <a:moveTo>
                    <a:pt x="5153952" y="0"/>
                  </a:moveTo>
                  <a:lnTo>
                    <a:pt x="5052809" y="0"/>
                  </a:lnTo>
                  <a:lnTo>
                    <a:pt x="4899380" y="223316"/>
                  </a:lnTo>
                  <a:lnTo>
                    <a:pt x="5002165" y="223316"/>
                  </a:lnTo>
                  <a:lnTo>
                    <a:pt x="5055641" y="144907"/>
                  </a:lnTo>
                  <a:lnTo>
                    <a:pt x="5153952" y="144907"/>
                  </a:lnTo>
                  <a:lnTo>
                    <a:pt x="5153952" y="0"/>
                  </a:lnTo>
                  <a:close/>
                </a:path>
                <a:path w="5574665" h="448945">
                  <a:moveTo>
                    <a:pt x="4478312" y="0"/>
                  </a:moveTo>
                  <a:lnTo>
                    <a:pt x="4380572" y="0"/>
                  </a:lnTo>
                  <a:lnTo>
                    <a:pt x="4380572" y="379018"/>
                  </a:lnTo>
                  <a:lnTo>
                    <a:pt x="4478312" y="379018"/>
                  </a:lnTo>
                  <a:lnTo>
                    <a:pt x="4478312" y="226733"/>
                  </a:lnTo>
                  <a:lnTo>
                    <a:pt x="4733455" y="226733"/>
                  </a:lnTo>
                  <a:lnTo>
                    <a:pt x="4733455" y="141490"/>
                  </a:lnTo>
                  <a:lnTo>
                    <a:pt x="4478312" y="141490"/>
                  </a:lnTo>
                  <a:lnTo>
                    <a:pt x="4478312" y="0"/>
                  </a:lnTo>
                  <a:close/>
                </a:path>
                <a:path w="5574665" h="448945">
                  <a:moveTo>
                    <a:pt x="4733455" y="226733"/>
                  </a:moveTo>
                  <a:lnTo>
                    <a:pt x="4635715" y="226733"/>
                  </a:lnTo>
                  <a:lnTo>
                    <a:pt x="4635715" y="379018"/>
                  </a:lnTo>
                  <a:lnTo>
                    <a:pt x="4733455" y="379018"/>
                  </a:lnTo>
                  <a:lnTo>
                    <a:pt x="4733455" y="226733"/>
                  </a:lnTo>
                  <a:close/>
                </a:path>
                <a:path w="5574665" h="448945">
                  <a:moveTo>
                    <a:pt x="4733455" y="0"/>
                  </a:moveTo>
                  <a:lnTo>
                    <a:pt x="4635715" y="0"/>
                  </a:lnTo>
                  <a:lnTo>
                    <a:pt x="4635715" y="141490"/>
                  </a:lnTo>
                  <a:lnTo>
                    <a:pt x="4733455" y="141490"/>
                  </a:lnTo>
                  <a:lnTo>
                    <a:pt x="4733455" y="0"/>
                  </a:lnTo>
                  <a:close/>
                </a:path>
                <a:path w="5574665" h="448945">
                  <a:moveTo>
                    <a:pt x="4323753" y="0"/>
                  </a:moveTo>
                  <a:lnTo>
                    <a:pt x="4045877" y="0"/>
                  </a:lnTo>
                  <a:lnTo>
                    <a:pt x="4045877" y="379018"/>
                  </a:lnTo>
                  <a:lnTo>
                    <a:pt x="4323753" y="379018"/>
                  </a:lnTo>
                  <a:lnTo>
                    <a:pt x="4323753" y="293776"/>
                  </a:lnTo>
                  <a:lnTo>
                    <a:pt x="4143616" y="293776"/>
                  </a:lnTo>
                  <a:lnTo>
                    <a:pt x="4143616" y="229565"/>
                  </a:lnTo>
                  <a:lnTo>
                    <a:pt x="4319778" y="229565"/>
                  </a:lnTo>
                  <a:lnTo>
                    <a:pt x="4319778" y="144335"/>
                  </a:lnTo>
                  <a:lnTo>
                    <a:pt x="4143616" y="144335"/>
                  </a:lnTo>
                  <a:lnTo>
                    <a:pt x="4143616" y="85242"/>
                  </a:lnTo>
                  <a:lnTo>
                    <a:pt x="4323753" y="85242"/>
                  </a:lnTo>
                  <a:lnTo>
                    <a:pt x="4323753" y="0"/>
                  </a:lnTo>
                  <a:close/>
                </a:path>
                <a:path w="5574665" h="448945">
                  <a:moveTo>
                    <a:pt x="3582771" y="0"/>
                  </a:moveTo>
                  <a:lnTo>
                    <a:pt x="3462870" y="0"/>
                  </a:lnTo>
                  <a:lnTo>
                    <a:pt x="3610038" y="177292"/>
                  </a:lnTo>
                  <a:lnTo>
                    <a:pt x="3454907" y="379018"/>
                  </a:lnTo>
                  <a:lnTo>
                    <a:pt x="3574237" y="379018"/>
                  </a:lnTo>
                  <a:lnTo>
                    <a:pt x="3674249" y="236385"/>
                  </a:lnTo>
                  <a:lnTo>
                    <a:pt x="3907780" y="236385"/>
                  </a:lnTo>
                  <a:lnTo>
                    <a:pt x="3862336" y="177292"/>
                  </a:lnTo>
                  <a:lnTo>
                    <a:pt x="3893349" y="139788"/>
                  </a:lnTo>
                  <a:lnTo>
                    <a:pt x="3687318" y="139788"/>
                  </a:lnTo>
                  <a:lnTo>
                    <a:pt x="3582771" y="0"/>
                  </a:lnTo>
                  <a:close/>
                </a:path>
                <a:path w="5574665" h="448945">
                  <a:moveTo>
                    <a:pt x="3797566" y="236385"/>
                  </a:moveTo>
                  <a:lnTo>
                    <a:pt x="3674249" y="236385"/>
                  </a:lnTo>
                  <a:lnTo>
                    <a:pt x="3687318" y="253441"/>
                  </a:lnTo>
                  <a:lnTo>
                    <a:pt x="3687318" y="379018"/>
                  </a:lnTo>
                  <a:lnTo>
                    <a:pt x="3785057" y="379018"/>
                  </a:lnTo>
                  <a:lnTo>
                    <a:pt x="3785057" y="252298"/>
                  </a:lnTo>
                  <a:lnTo>
                    <a:pt x="3797566" y="236385"/>
                  </a:lnTo>
                  <a:close/>
                </a:path>
                <a:path w="5574665" h="448945">
                  <a:moveTo>
                    <a:pt x="3907780" y="236385"/>
                  </a:moveTo>
                  <a:lnTo>
                    <a:pt x="3797566" y="236385"/>
                  </a:lnTo>
                  <a:lnTo>
                    <a:pt x="3897566" y="379018"/>
                  </a:lnTo>
                  <a:lnTo>
                    <a:pt x="4017467" y="379018"/>
                  </a:lnTo>
                  <a:lnTo>
                    <a:pt x="3907780" y="236385"/>
                  </a:lnTo>
                  <a:close/>
                </a:path>
                <a:path w="5574665" h="448945">
                  <a:moveTo>
                    <a:pt x="3785057" y="0"/>
                  </a:moveTo>
                  <a:lnTo>
                    <a:pt x="3687318" y="0"/>
                  </a:lnTo>
                  <a:lnTo>
                    <a:pt x="3687318" y="139788"/>
                  </a:lnTo>
                  <a:lnTo>
                    <a:pt x="3893349" y="139788"/>
                  </a:lnTo>
                  <a:lnTo>
                    <a:pt x="3893821" y="139217"/>
                  </a:lnTo>
                  <a:lnTo>
                    <a:pt x="3785057" y="139217"/>
                  </a:lnTo>
                  <a:lnTo>
                    <a:pt x="3785057" y="0"/>
                  </a:lnTo>
                  <a:close/>
                </a:path>
                <a:path w="5574665" h="448945">
                  <a:moveTo>
                    <a:pt x="4008945" y="0"/>
                  </a:moveTo>
                  <a:lnTo>
                    <a:pt x="3889044" y="0"/>
                  </a:lnTo>
                  <a:lnTo>
                    <a:pt x="3785057" y="139217"/>
                  </a:lnTo>
                  <a:lnTo>
                    <a:pt x="3893821" y="139217"/>
                  </a:lnTo>
                  <a:lnTo>
                    <a:pt x="4008945" y="0"/>
                  </a:lnTo>
                  <a:close/>
                </a:path>
                <a:path w="5574665" h="448945">
                  <a:moveTo>
                    <a:pt x="3171355" y="0"/>
                  </a:moveTo>
                  <a:lnTo>
                    <a:pt x="3073615" y="0"/>
                  </a:lnTo>
                  <a:lnTo>
                    <a:pt x="3073615" y="379018"/>
                  </a:lnTo>
                  <a:lnTo>
                    <a:pt x="3167938" y="379018"/>
                  </a:lnTo>
                  <a:lnTo>
                    <a:pt x="3274136" y="223316"/>
                  </a:lnTo>
                  <a:lnTo>
                    <a:pt x="3171355" y="223316"/>
                  </a:lnTo>
                  <a:lnTo>
                    <a:pt x="3171355" y="0"/>
                  </a:lnTo>
                  <a:close/>
                </a:path>
                <a:path w="5574665" h="448945">
                  <a:moveTo>
                    <a:pt x="3425926" y="144907"/>
                  </a:moveTo>
                  <a:lnTo>
                    <a:pt x="3327615" y="144907"/>
                  </a:lnTo>
                  <a:lnTo>
                    <a:pt x="3327615" y="379018"/>
                  </a:lnTo>
                  <a:lnTo>
                    <a:pt x="3425926" y="379018"/>
                  </a:lnTo>
                  <a:lnTo>
                    <a:pt x="3425926" y="144907"/>
                  </a:lnTo>
                  <a:close/>
                </a:path>
                <a:path w="5574665" h="448945">
                  <a:moveTo>
                    <a:pt x="3425926" y="0"/>
                  </a:moveTo>
                  <a:lnTo>
                    <a:pt x="3324783" y="0"/>
                  </a:lnTo>
                  <a:lnTo>
                    <a:pt x="3171355" y="223316"/>
                  </a:lnTo>
                  <a:lnTo>
                    <a:pt x="3274136" y="223316"/>
                  </a:lnTo>
                  <a:lnTo>
                    <a:pt x="3327615" y="144907"/>
                  </a:lnTo>
                  <a:lnTo>
                    <a:pt x="3425926" y="144907"/>
                  </a:lnTo>
                  <a:lnTo>
                    <a:pt x="3425926" y="0"/>
                  </a:lnTo>
                  <a:close/>
                </a:path>
                <a:path w="5574665" h="448945">
                  <a:moveTo>
                    <a:pt x="2902013" y="0"/>
                  </a:moveTo>
                  <a:lnTo>
                    <a:pt x="2687218" y="0"/>
                  </a:lnTo>
                  <a:lnTo>
                    <a:pt x="2687218" y="379018"/>
                  </a:lnTo>
                  <a:lnTo>
                    <a:pt x="2908833" y="379018"/>
                  </a:lnTo>
                  <a:lnTo>
                    <a:pt x="2934007" y="377172"/>
                  </a:lnTo>
                  <a:lnTo>
                    <a:pt x="2975207" y="362398"/>
                  </a:lnTo>
                  <a:lnTo>
                    <a:pt x="3003908" y="333811"/>
                  </a:lnTo>
                  <a:lnTo>
                    <a:pt x="3018400" y="297159"/>
                  </a:lnTo>
                  <a:lnTo>
                    <a:pt x="3018446" y="296621"/>
                  </a:lnTo>
                  <a:lnTo>
                    <a:pt x="2784957" y="296621"/>
                  </a:lnTo>
                  <a:lnTo>
                    <a:pt x="2784957" y="228434"/>
                  </a:lnTo>
                  <a:lnTo>
                    <a:pt x="3008606" y="228434"/>
                  </a:lnTo>
                  <a:lnTo>
                    <a:pt x="3008537" y="228276"/>
                  </a:lnTo>
                  <a:lnTo>
                    <a:pt x="2976235" y="193560"/>
                  </a:lnTo>
                  <a:lnTo>
                    <a:pt x="2948038" y="183540"/>
                  </a:lnTo>
                  <a:lnTo>
                    <a:pt x="2961370" y="179351"/>
                  </a:lnTo>
                  <a:lnTo>
                    <a:pt x="2973535" y="173032"/>
                  </a:lnTo>
                  <a:lnTo>
                    <a:pt x="2984530" y="164582"/>
                  </a:lnTo>
                  <a:lnTo>
                    <a:pt x="2994355" y="154000"/>
                  </a:lnTo>
                  <a:lnTo>
                    <a:pt x="2999948" y="145465"/>
                  </a:lnTo>
                  <a:lnTo>
                    <a:pt x="2784957" y="145465"/>
                  </a:lnTo>
                  <a:lnTo>
                    <a:pt x="2784957" y="82397"/>
                  </a:lnTo>
                  <a:lnTo>
                    <a:pt x="3011463" y="82397"/>
                  </a:lnTo>
                  <a:lnTo>
                    <a:pt x="3011009" y="77650"/>
                  </a:lnTo>
                  <a:lnTo>
                    <a:pt x="2983839" y="28702"/>
                  </a:lnTo>
                  <a:lnTo>
                    <a:pt x="2948893" y="7178"/>
                  </a:lnTo>
                  <a:lnTo>
                    <a:pt x="2926944" y="1795"/>
                  </a:lnTo>
                  <a:lnTo>
                    <a:pt x="2902013" y="0"/>
                  </a:lnTo>
                  <a:close/>
                </a:path>
                <a:path w="5574665" h="448945">
                  <a:moveTo>
                    <a:pt x="3008606" y="228434"/>
                  </a:moveTo>
                  <a:lnTo>
                    <a:pt x="2883255" y="228434"/>
                  </a:lnTo>
                  <a:lnTo>
                    <a:pt x="2891585" y="229039"/>
                  </a:lnTo>
                  <a:lnTo>
                    <a:pt x="2898954" y="230852"/>
                  </a:lnTo>
                  <a:lnTo>
                    <a:pt x="2920758" y="262534"/>
                  </a:lnTo>
                  <a:lnTo>
                    <a:pt x="2920137" y="269830"/>
                  </a:lnTo>
                  <a:lnTo>
                    <a:pt x="2891585" y="296035"/>
                  </a:lnTo>
                  <a:lnTo>
                    <a:pt x="2883255" y="296621"/>
                  </a:lnTo>
                  <a:lnTo>
                    <a:pt x="3018446" y="296621"/>
                  </a:lnTo>
                  <a:lnTo>
                    <a:pt x="3020212" y="276161"/>
                  </a:lnTo>
                  <a:lnTo>
                    <a:pt x="3018914" y="259099"/>
                  </a:lnTo>
                  <a:lnTo>
                    <a:pt x="3015022" y="243138"/>
                  </a:lnTo>
                  <a:lnTo>
                    <a:pt x="3008606" y="228434"/>
                  </a:lnTo>
                  <a:close/>
                </a:path>
                <a:path w="5574665" h="448945">
                  <a:moveTo>
                    <a:pt x="3011463" y="82397"/>
                  </a:moveTo>
                  <a:lnTo>
                    <a:pt x="2879852" y="82397"/>
                  </a:lnTo>
                  <a:lnTo>
                    <a:pt x="2886897" y="82947"/>
                  </a:lnTo>
                  <a:lnTo>
                    <a:pt x="2893271" y="84597"/>
                  </a:lnTo>
                  <a:lnTo>
                    <a:pt x="2898970" y="87348"/>
                  </a:lnTo>
                  <a:lnTo>
                    <a:pt x="2903994" y="91198"/>
                  </a:lnTo>
                  <a:lnTo>
                    <a:pt x="2910255" y="97078"/>
                  </a:lnTo>
                  <a:lnTo>
                    <a:pt x="2913380" y="104559"/>
                  </a:lnTo>
                  <a:lnTo>
                    <a:pt x="2913380" y="123126"/>
                  </a:lnTo>
                  <a:lnTo>
                    <a:pt x="2879852" y="145465"/>
                  </a:lnTo>
                  <a:lnTo>
                    <a:pt x="2999948" y="145465"/>
                  </a:lnTo>
                  <a:lnTo>
                    <a:pt x="3002432" y="141675"/>
                  </a:lnTo>
                  <a:lnTo>
                    <a:pt x="3008202" y="127998"/>
                  </a:lnTo>
                  <a:lnTo>
                    <a:pt x="3011666" y="112971"/>
                  </a:lnTo>
                  <a:lnTo>
                    <a:pt x="3012821" y="96596"/>
                  </a:lnTo>
                  <a:lnTo>
                    <a:pt x="3011463" y="82397"/>
                  </a:lnTo>
                  <a:close/>
                </a:path>
                <a:path w="5574665" h="448945">
                  <a:moveTo>
                    <a:pt x="2611069" y="0"/>
                  </a:moveTo>
                  <a:lnTo>
                    <a:pt x="2328646" y="0"/>
                  </a:lnTo>
                  <a:lnTo>
                    <a:pt x="2305926" y="192062"/>
                  </a:lnTo>
                  <a:lnTo>
                    <a:pt x="2301716" y="219985"/>
                  </a:lnTo>
                  <a:lnTo>
                    <a:pt x="2290210" y="260895"/>
                  </a:lnTo>
                  <a:lnTo>
                    <a:pt x="2263655" y="290801"/>
                  </a:lnTo>
                  <a:lnTo>
                    <a:pt x="2237168" y="299466"/>
                  </a:lnTo>
                  <a:lnTo>
                    <a:pt x="2237168" y="448906"/>
                  </a:lnTo>
                  <a:lnTo>
                    <a:pt x="2334907" y="448906"/>
                  </a:lnTo>
                  <a:lnTo>
                    <a:pt x="2334907" y="379018"/>
                  </a:lnTo>
                  <a:lnTo>
                    <a:pt x="2645168" y="379018"/>
                  </a:lnTo>
                  <a:lnTo>
                    <a:pt x="2645168" y="293776"/>
                  </a:lnTo>
                  <a:lnTo>
                    <a:pt x="2361615" y="293776"/>
                  </a:lnTo>
                  <a:lnTo>
                    <a:pt x="2376988" y="275100"/>
                  </a:lnTo>
                  <a:lnTo>
                    <a:pt x="2389027" y="253153"/>
                  </a:lnTo>
                  <a:lnTo>
                    <a:pt x="2397729" y="227937"/>
                  </a:lnTo>
                  <a:lnTo>
                    <a:pt x="2403094" y="199453"/>
                  </a:lnTo>
                  <a:lnTo>
                    <a:pt x="2416733" y="85242"/>
                  </a:lnTo>
                  <a:lnTo>
                    <a:pt x="2611069" y="85242"/>
                  </a:lnTo>
                  <a:lnTo>
                    <a:pt x="2611069" y="0"/>
                  </a:lnTo>
                  <a:close/>
                </a:path>
                <a:path w="5574665" h="448945">
                  <a:moveTo>
                    <a:pt x="2645168" y="379018"/>
                  </a:moveTo>
                  <a:lnTo>
                    <a:pt x="2546858" y="379018"/>
                  </a:lnTo>
                  <a:lnTo>
                    <a:pt x="2546858" y="448906"/>
                  </a:lnTo>
                  <a:lnTo>
                    <a:pt x="2645168" y="448906"/>
                  </a:lnTo>
                  <a:lnTo>
                    <a:pt x="2645168" y="379018"/>
                  </a:lnTo>
                  <a:close/>
                </a:path>
                <a:path w="5574665" h="448945">
                  <a:moveTo>
                    <a:pt x="2611069" y="85242"/>
                  </a:moveTo>
                  <a:lnTo>
                    <a:pt x="2513330" y="85242"/>
                  </a:lnTo>
                  <a:lnTo>
                    <a:pt x="2513330" y="293776"/>
                  </a:lnTo>
                  <a:lnTo>
                    <a:pt x="2611069" y="293776"/>
                  </a:lnTo>
                  <a:lnTo>
                    <a:pt x="2611069" y="85242"/>
                  </a:lnTo>
                  <a:close/>
                </a:path>
                <a:path w="5574665" h="448945">
                  <a:moveTo>
                    <a:pt x="1941118" y="0"/>
                  </a:moveTo>
                  <a:lnTo>
                    <a:pt x="1726323" y="0"/>
                  </a:lnTo>
                  <a:lnTo>
                    <a:pt x="1726323" y="379018"/>
                  </a:lnTo>
                  <a:lnTo>
                    <a:pt x="1947938" y="379018"/>
                  </a:lnTo>
                  <a:lnTo>
                    <a:pt x="1973113" y="377172"/>
                  </a:lnTo>
                  <a:lnTo>
                    <a:pt x="2014313" y="362398"/>
                  </a:lnTo>
                  <a:lnTo>
                    <a:pt x="2043013" y="333811"/>
                  </a:lnTo>
                  <a:lnTo>
                    <a:pt x="2057505" y="297159"/>
                  </a:lnTo>
                  <a:lnTo>
                    <a:pt x="2057552" y="296621"/>
                  </a:lnTo>
                  <a:lnTo>
                    <a:pt x="1824062" y="296621"/>
                  </a:lnTo>
                  <a:lnTo>
                    <a:pt x="1824062" y="228434"/>
                  </a:lnTo>
                  <a:lnTo>
                    <a:pt x="2047711" y="228434"/>
                  </a:lnTo>
                  <a:lnTo>
                    <a:pt x="2047643" y="228276"/>
                  </a:lnTo>
                  <a:lnTo>
                    <a:pt x="2015340" y="193560"/>
                  </a:lnTo>
                  <a:lnTo>
                    <a:pt x="1987143" y="183540"/>
                  </a:lnTo>
                  <a:lnTo>
                    <a:pt x="2000476" y="179351"/>
                  </a:lnTo>
                  <a:lnTo>
                    <a:pt x="2012640" y="173032"/>
                  </a:lnTo>
                  <a:lnTo>
                    <a:pt x="2023635" y="164582"/>
                  </a:lnTo>
                  <a:lnTo>
                    <a:pt x="2033460" y="154000"/>
                  </a:lnTo>
                  <a:lnTo>
                    <a:pt x="2039053" y="145465"/>
                  </a:lnTo>
                  <a:lnTo>
                    <a:pt x="1824062" y="145465"/>
                  </a:lnTo>
                  <a:lnTo>
                    <a:pt x="1824062" y="82397"/>
                  </a:lnTo>
                  <a:lnTo>
                    <a:pt x="2050568" y="82397"/>
                  </a:lnTo>
                  <a:lnTo>
                    <a:pt x="2050114" y="77650"/>
                  </a:lnTo>
                  <a:lnTo>
                    <a:pt x="2022944" y="28702"/>
                  </a:lnTo>
                  <a:lnTo>
                    <a:pt x="1987999" y="7178"/>
                  </a:lnTo>
                  <a:lnTo>
                    <a:pt x="1966050" y="1795"/>
                  </a:lnTo>
                  <a:lnTo>
                    <a:pt x="1941118" y="0"/>
                  </a:lnTo>
                  <a:close/>
                </a:path>
                <a:path w="5574665" h="448945">
                  <a:moveTo>
                    <a:pt x="2047711" y="228434"/>
                  </a:moveTo>
                  <a:lnTo>
                    <a:pt x="1922360" y="228434"/>
                  </a:lnTo>
                  <a:lnTo>
                    <a:pt x="1930690" y="229039"/>
                  </a:lnTo>
                  <a:lnTo>
                    <a:pt x="1938059" y="230852"/>
                  </a:lnTo>
                  <a:lnTo>
                    <a:pt x="1959864" y="262534"/>
                  </a:lnTo>
                  <a:lnTo>
                    <a:pt x="1959242" y="269830"/>
                  </a:lnTo>
                  <a:lnTo>
                    <a:pt x="1930690" y="296035"/>
                  </a:lnTo>
                  <a:lnTo>
                    <a:pt x="1922360" y="296621"/>
                  </a:lnTo>
                  <a:lnTo>
                    <a:pt x="2057552" y="296621"/>
                  </a:lnTo>
                  <a:lnTo>
                    <a:pt x="2059317" y="276161"/>
                  </a:lnTo>
                  <a:lnTo>
                    <a:pt x="2058020" y="259099"/>
                  </a:lnTo>
                  <a:lnTo>
                    <a:pt x="2054128" y="243138"/>
                  </a:lnTo>
                  <a:lnTo>
                    <a:pt x="2047711" y="228434"/>
                  </a:lnTo>
                  <a:close/>
                </a:path>
                <a:path w="5574665" h="448945">
                  <a:moveTo>
                    <a:pt x="2050568" y="82397"/>
                  </a:moveTo>
                  <a:lnTo>
                    <a:pt x="1918957" y="82397"/>
                  </a:lnTo>
                  <a:lnTo>
                    <a:pt x="1926003" y="82947"/>
                  </a:lnTo>
                  <a:lnTo>
                    <a:pt x="1932376" y="84597"/>
                  </a:lnTo>
                  <a:lnTo>
                    <a:pt x="1938075" y="87348"/>
                  </a:lnTo>
                  <a:lnTo>
                    <a:pt x="1943100" y="91198"/>
                  </a:lnTo>
                  <a:lnTo>
                    <a:pt x="1949361" y="97078"/>
                  </a:lnTo>
                  <a:lnTo>
                    <a:pt x="1952485" y="104559"/>
                  </a:lnTo>
                  <a:lnTo>
                    <a:pt x="1952485" y="123126"/>
                  </a:lnTo>
                  <a:lnTo>
                    <a:pt x="1918957" y="145465"/>
                  </a:lnTo>
                  <a:lnTo>
                    <a:pt x="2039053" y="145465"/>
                  </a:lnTo>
                  <a:lnTo>
                    <a:pt x="2041537" y="141675"/>
                  </a:lnTo>
                  <a:lnTo>
                    <a:pt x="2047308" y="127998"/>
                  </a:lnTo>
                  <a:lnTo>
                    <a:pt x="2050771" y="112971"/>
                  </a:lnTo>
                  <a:lnTo>
                    <a:pt x="2051926" y="96596"/>
                  </a:lnTo>
                  <a:lnTo>
                    <a:pt x="2050568" y="82397"/>
                  </a:lnTo>
                  <a:close/>
                </a:path>
                <a:path w="5574665" h="448945">
                  <a:moveTo>
                    <a:pt x="1313205" y="0"/>
                  </a:moveTo>
                  <a:lnTo>
                    <a:pt x="1215466" y="0"/>
                  </a:lnTo>
                  <a:lnTo>
                    <a:pt x="1215466" y="379018"/>
                  </a:lnTo>
                  <a:lnTo>
                    <a:pt x="1405267" y="379018"/>
                  </a:lnTo>
                  <a:lnTo>
                    <a:pt x="1434314" y="376763"/>
                  </a:lnTo>
                  <a:lnTo>
                    <a:pt x="1482611" y="358723"/>
                  </a:lnTo>
                  <a:lnTo>
                    <a:pt x="1517275" y="323778"/>
                  </a:lnTo>
                  <a:lnTo>
                    <a:pt x="1530689" y="293776"/>
                  </a:lnTo>
                  <a:lnTo>
                    <a:pt x="1313205" y="293776"/>
                  </a:lnTo>
                  <a:lnTo>
                    <a:pt x="1313205" y="212521"/>
                  </a:lnTo>
                  <a:lnTo>
                    <a:pt x="1530744" y="212521"/>
                  </a:lnTo>
                  <a:lnTo>
                    <a:pt x="1528284" y="203787"/>
                  </a:lnTo>
                  <a:lnTo>
                    <a:pt x="1501863" y="163372"/>
                  </a:lnTo>
                  <a:lnTo>
                    <a:pt x="1460095" y="136312"/>
                  </a:lnTo>
                  <a:lnTo>
                    <a:pt x="1405267" y="127292"/>
                  </a:lnTo>
                  <a:lnTo>
                    <a:pt x="1313205" y="127292"/>
                  </a:lnTo>
                  <a:lnTo>
                    <a:pt x="1313205" y="0"/>
                  </a:lnTo>
                  <a:close/>
                </a:path>
                <a:path w="5574665" h="448945">
                  <a:moveTo>
                    <a:pt x="1530744" y="212521"/>
                  </a:moveTo>
                  <a:lnTo>
                    <a:pt x="1392199" y="212521"/>
                  </a:lnTo>
                  <a:lnTo>
                    <a:pt x="1401693" y="213197"/>
                  </a:lnTo>
                  <a:lnTo>
                    <a:pt x="1410303" y="215223"/>
                  </a:lnTo>
                  <a:lnTo>
                    <a:pt x="1436852" y="243992"/>
                  </a:lnTo>
                  <a:lnTo>
                    <a:pt x="1437652" y="252869"/>
                  </a:lnTo>
                  <a:lnTo>
                    <a:pt x="1436852" y="261996"/>
                  </a:lnTo>
                  <a:lnTo>
                    <a:pt x="1410303" y="291079"/>
                  </a:lnTo>
                  <a:lnTo>
                    <a:pt x="1392199" y="293776"/>
                  </a:lnTo>
                  <a:lnTo>
                    <a:pt x="1530689" y="293776"/>
                  </a:lnTo>
                  <a:lnTo>
                    <a:pt x="1534891" y="278744"/>
                  </a:lnTo>
                  <a:lnTo>
                    <a:pt x="1537093" y="252869"/>
                  </a:lnTo>
                  <a:lnTo>
                    <a:pt x="1534891" y="227245"/>
                  </a:lnTo>
                  <a:lnTo>
                    <a:pt x="1530744" y="212521"/>
                  </a:lnTo>
                  <a:close/>
                </a:path>
                <a:path w="5574665" h="448945">
                  <a:moveTo>
                    <a:pt x="1063180" y="85242"/>
                  </a:moveTo>
                  <a:lnTo>
                    <a:pt x="965441" y="85242"/>
                  </a:lnTo>
                  <a:lnTo>
                    <a:pt x="965441" y="379018"/>
                  </a:lnTo>
                  <a:lnTo>
                    <a:pt x="1063180" y="379018"/>
                  </a:lnTo>
                  <a:lnTo>
                    <a:pt x="1063180" y="85242"/>
                  </a:lnTo>
                  <a:close/>
                </a:path>
                <a:path w="5574665" h="448945">
                  <a:moveTo>
                    <a:pt x="1168869" y="0"/>
                  </a:moveTo>
                  <a:lnTo>
                    <a:pt x="859180" y="0"/>
                  </a:lnTo>
                  <a:lnTo>
                    <a:pt x="859180" y="85242"/>
                  </a:lnTo>
                  <a:lnTo>
                    <a:pt x="1168869" y="85242"/>
                  </a:lnTo>
                  <a:lnTo>
                    <a:pt x="1168869" y="0"/>
                  </a:lnTo>
                  <a:close/>
                </a:path>
                <a:path w="5574665" h="448945">
                  <a:moveTo>
                    <a:pt x="812584" y="0"/>
                  </a:moveTo>
                  <a:lnTo>
                    <a:pt x="714844" y="0"/>
                  </a:lnTo>
                  <a:lnTo>
                    <a:pt x="714844" y="379018"/>
                  </a:lnTo>
                  <a:lnTo>
                    <a:pt x="812584" y="379018"/>
                  </a:lnTo>
                  <a:lnTo>
                    <a:pt x="812584" y="0"/>
                  </a:lnTo>
                  <a:close/>
                </a:path>
                <a:path w="5574665" h="448945">
                  <a:moveTo>
                    <a:pt x="463118" y="0"/>
                  </a:moveTo>
                  <a:lnTo>
                    <a:pt x="365378" y="0"/>
                  </a:lnTo>
                  <a:lnTo>
                    <a:pt x="365378" y="379018"/>
                  </a:lnTo>
                  <a:lnTo>
                    <a:pt x="555167" y="379018"/>
                  </a:lnTo>
                  <a:lnTo>
                    <a:pt x="584221" y="376763"/>
                  </a:lnTo>
                  <a:lnTo>
                    <a:pt x="632523" y="358723"/>
                  </a:lnTo>
                  <a:lnTo>
                    <a:pt x="667187" y="323778"/>
                  </a:lnTo>
                  <a:lnTo>
                    <a:pt x="680602" y="293776"/>
                  </a:lnTo>
                  <a:lnTo>
                    <a:pt x="463118" y="293776"/>
                  </a:lnTo>
                  <a:lnTo>
                    <a:pt x="463118" y="212521"/>
                  </a:lnTo>
                  <a:lnTo>
                    <a:pt x="680657" y="212521"/>
                  </a:lnTo>
                  <a:lnTo>
                    <a:pt x="678197" y="203787"/>
                  </a:lnTo>
                  <a:lnTo>
                    <a:pt x="651776" y="163372"/>
                  </a:lnTo>
                  <a:lnTo>
                    <a:pt x="610006" y="136312"/>
                  </a:lnTo>
                  <a:lnTo>
                    <a:pt x="555167" y="127292"/>
                  </a:lnTo>
                  <a:lnTo>
                    <a:pt x="463118" y="127292"/>
                  </a:lnTo>
                  <a:lnTo>
                    <a:pt x="463118" y="0"/>
                  </a:lnTo>
                  <a:close/>
                </a:path>
                <a:path w="5574665" h="448945">
                  <a:moveTo>
                    <a:pt x="680657" y="212521"/>
                  </a:moveTo>
                  <a:lnTo>
                    <a:pt x="542099" y="212521"/>
                  </a:lnTo>
                  <a:lnTo>
                    <a:pt x="551600" y="213197"/>
                  </a:lnTo>
                  <a:lnTo>
                    <a:pt x="560214" y="215223"/>
                  </a:lnTo>
                  <a:lnTo>
                    <a:pt x="586765" y="243992"/>
                  </a:lnTo>
                  <a:lnTo>
                    <a:pt x="587565" y="252869"/>
                  </a:lnTo>
                  <a:lnTo>
                    <a:pt x="586765" y="261996"/>
                  </a:lnTo>
                  <a:lnTo>
                    <a:pt x="560214" y="291079"/>
                  </a:lnTo>
                  <a:lnTo>
                    <a:pt x="542099" y="293776"/>
                  </a:lnTo>
                  <a:lnTo>
                    <a:pt x="680602" y="293776"/>
                  </a:lnTo>
                  <a:lnTo>
                    <a:pt x="684804" y="278744"/>
                  </a:lnTo>
                  <a:lnTo>
                    <a:pt x="687006" y="252869"/>
                  </a:lnTo>
                  <a:lnTo>
                    <a:pt x="684804" y="227245"/>
                  </a:lnTo>
                  <a:lnTo>
                    <a:pt x="680657" y="212521"/>
                  </a:lnTo>
                  <a:close/>
                </a:path>
                <a:path w="5574665" h="448945">
                  <a:moveTo>
                    <a:pt x="296049" y="0"/>
                  </a:moveTo>
                  <a:lnTo>
                    <a:pt x="0" y="0"/>
                  </a:lnTo>
                  <a:lnTo>
                    <a:pt x="0" y="379018"/>
                  </a:lnTo>
                  <a:lnTo>
                    <a:pt x="193192" y="379018"/>
                  </a:lnTo>
                  <a:lnTo>
                    <a:pt x="221676" y="376818"/>
                  </a:lnTo>
                  <a:lnTo>
                    <a:pt x="268844" y="359205"/>
                  </a:lnTo>
                  <a:lnTo>
                    <a:pt x="302444" y="325110"/>
                  </a:lnTo>
                  <a:lnTo>
                    <a:pt x="316026" y="293776"/>
                  </a:lnTo>
                  <a:lnTo>
                    <a:pt x="97739" y="293776"/>
                  </a:lnTo>
                  <a:lnTo>
                    <a:pt x="97739" y="219341"/>
                  </a:lnTo>
                  <a:lnTo>
                    <a:pt x="316169" y="219341"/>
                  </a:lnTo>
                  <a:lnTo>
                    <a:pt x="313096" y="208332"/>
                  </a:lnTo>
                  <a:lnTo>
                    <a:pt x="287527" y="169049"/>
                  </a:lnTo>
                  <a:lnTo>
                    <a:pt x="246894" y="142846"/>
                  </a:lnTo>
                  <a:lnTo>
                    <a:pt x="193192" y="134112"/>
                  </a:lnTo>
                  <a:lnTo>
                    <a:pt x="97739" y="134112"/>
                  </a:lnTo>
                  <a:lnTo>
                    <a:pt x="97739" y="85242"/>
                  </a:lnTo>
                  <a:lnTo>
                    <a:pt x="296049" y="85242"/>
                  </a:lnTo>
                  <a:lnTo>
                    <a:pt x="296049" y="0"/>
                  </a:lnTo>
                  <a:close/>
                </a:path>
                <a:path w="5574665" h="448945">
                  <a:moveTo>
                    <a:pt x="316169" y="219341"/>
                  </a:moveTo>
                  <a:lnTo>
                    <a:pt x="181267" y="219341"/>
                  </a:lnTo>
                  <a:lnTo>
                    <a:pt x="189927" y="219964"/>
                  </a:lnTo>
                  <a:lnTo>
                    <a:pt x="197737" y="221832"/>
                  </a:lnTo>
                  <a:lnTo>
                    <a:pt x="222173" y="256273"/>
                  </a:lnTo>
                  <a:lnTo>
                    <a:pt x="221463" y="264604"/>
                  </a:lnTo>
                  <a:lnTo>
                    <a:pt x="189927" y="293156"/>
                  </a:lnTo>
                  <a:lnTo>
                    <a:pt x="181267" y="293776"/>
                  </a:lnTo>
                  <a:lnTo>
                    <a:pt x="316026" y="293776"/>
                  </a:lnTo>
                  <a:lnTo>
                    <a:pt x="319485" y="281352"/>
                  </a:lnTo>
                  <a:lnTo>
                    <a:pt x="321614" y="256273"/>
                  </a:lnTo>
                  <a:lnTo>
                    <a:pt x="319485" y="231219"/>
                  </a:lnTo>
                  <a:lnTo>
                    <a:pt x="316169" y="21934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323152DA-853A-415A-9BB0-A4E5BB99237E}"/>
                </a:ext>
              </a:extLst>
            </p:cNvPr>
            <p:cNvSpPr/>
            <p:nvPr/>
          </p:nvSpPr>
          <p:spPr>
            <a:xfrm>
              <a:off x="5549895" y="5181985"/>
              <a:ext cx="4599940" cy="379095"/>
            </a:xfrm>
            <a:custGeom>
              <a:avLst/>
              <a:gdLst/>
              <a:ahLst/>
              <a:cxnLst/>
              <a:rect l="l" t="t" r="r" b="b"/>
              <a:pathLst>
                <a:path w="4599940" h="379095">
                  <a:moveTo>
                    <a:pt x="4345343" y="0"/>
                  </a:moveTo>
                  <a:lnTo>
                    <a:pt x="4247616" y="0"/>
                  </a:lnTo>
                  <a:lnTo>
                    <a:pt x="4247616" y="379018"/>
                  </a:lnTo>
                  <a:lnTo>
                    <a:pt x="4341939" y="379018"/>
                  </a:lnTo>
                  <a:lnTo>
                    <a:pt x="4448136" y="223316"/>
                  </a:lnTo>
                  <a:lnTo>
                    <a:pt x="4345343" y="223316"/>
                  </a:lnTo>
                  <a:lnTo>
                    <a:pt x="4345343" y="0"/>
                  </a:lnTo>
                  <a:close/>
                </a:path>
                <a:path w="4599940" h="379095">
                  <a:moveTo>
                    <a:pt x="4599927" y="144906"/>
                  </a:moveTo>
                  <a:lnTo>
                    <a:pt x="4501616" y="144906"/>
                  </a:lnTo>
                  <a:lnTo>
                    <a:pt x="4501616" y="379018"/>
                  </a:lnTo>
                  <a:lnTo>
                    <a:pt x="4599927" y="379018"/>
                  </a:lnTo>
                  <a:lnTo>
                    <a:pt x="4599927" y="144906"/>
                  </a:lnTo>
                  <a:close/>
                </a:path>
                <a:path w="4599940" h="379095">
                  <a:moveTo>
                    <a:pt x="4599927" y="0"/>
                  </a:moveTo>
                  <a:lnTo>
                    <a:pt x="4498771" y="0"/>
                  </a:lnTo>
                  <a:lnTo>
                    <a:pt x="4345343" y="223316"/>
                  </a:lnTo>
                  <a:lnTo>
                    <a:pt x="4448136" y="223316"/>
                  </a:lnTo>
                  <a:lnTo>
                    <a:pt x="4501616" y="144906"/>
                  </a:lnTo>
                  <a:lnTo>
                    <a:pt x="4599927" y="144906"/>
                  </a:lnTo>
                  <a:lnTo>
                    <a:pt x="4599927" y="0"/>
                  </a:lnTo>
                  <a:close/>
                </a:path>
                <a:path w="4599940" h="379095">
                  <a:moveTo>
                    <a:pt x="3885069" y="0"/>
                  </a:moveTo>
                  <a:lnTo>
                    <a:pt x="3749268" y="0"/>
                  </a:lnTo>
                  <a:lnTo>
                    <a:pt x="3749268" y="379018"/>
                  </a:lnTo>
                  <a:lnTo>
                    <a:pt x="3846995" y="379018"/>
                  </a:lnTo>
                  <a:lnTo>
                    <a:pt x="3846995" y="132397"/>
                  </a:lnTo>
                  <a:lnTo>
                    <a:pt x="3935913" y="132397"/>
                  </a:lnTo>
                  <a:lnTo>
                    <a:pt x="3885069" y="0"/>
                  </a:lnTo>
                  <a:close/>
                </a:path>
                <a:path w="4599940" h="379095">
                  <a:moveTo>
                    <a:pt x="3935913" y="132397"/>
                  </a:moveTo>
                  <a:lnTo>
                    <a:pt x="3846995" y="132397"/>
                  </a:lnTo>
                  <a:lnTo>
                    <a:pt x="3942461" y="379018"/>
                  </a:lnTo>
                  <a:lnTo>
                    <a:pt x="3985653" y="379018"/>
                  </a:lnTo>
                  <a:lnTo>
                    <a:pt x="4053145" y="205701"/>
                  </a:lnTo>
                  <a:lnTo>
                    <a:pt x="3964063" y="205701"/>
                  </a:lnTo>
                  <a:lnTo>
                    <a:pt x="3935913" y="132397"/>
                  </a:lnTo>
                  <a:close/>
                </a:path>
                <a:path w="4599940" h="379095">
                  <a:moveTo>
                    <a:pt x="4179417" y="132397"/>
                  </a:moveTo>
                  <a:lnTo>
                    <a:pt x="4081691" y="132397"/>
                  </a:lnTo>
                  <a:lnTo>
                    <a:pt x="4081691" y="379018"/>
                  </a:lnTo>
                  <a:lnTo>
                    <a:pt x="4179417" y="379018"/>
                  </a:lnTo>
                  <a:lnTo>
                    <a:pt x="4179417" y="132397"/>
                  </a:lnTo>
                  <a:close/>
                </a:path>
                <a:path w="4599940" h="379095">
                  <a:moveTo>
                    <a:pt x="4179417" y="0"/>
                  </a:moveTo>
                  <a:lnTo>
                    <a:pt x="4043616" y="0"/>
                  </a:lnTo>
                  <a:lnTo>
                    <a:pt x="3964063" y="205701"/>
                  </a:lnTo>
                  <a:lnTo>
                    <a:pt x="4053145" y="205701"/>
                  </a:lnTo>
                  <a:lnTo>
                    <a:pt x="4081691" y="132397"/>
                  </a:lnTo>
                  <a:lnTo>
                    <a:pt x="4179417" y="132397"/>
                  </a:lnTo>
                  <a:lnTo>
                    <a:pt x="4179417" y="0"/>
                  </a:lnTo>
                  <a:close/>
                </a:path>
                <a:path w="4599940" h="379095">
                  <a:moveTo>
                    <a:pt x="3681069" y="0"/>
                  </a:moveTo>
                  <a:lnTo>
                    <a:pt x="3583330" y="0"/>
                  </a:lnTo>
                  <a:lnTo>
                    <a:pt x="3583330" y="379018"/>
                  </a:lnTo>
                  <a:lnTo>
                    <a:pt x="3681069" y="379018"/>
                  </a:lnTo>
                  <a:lnTo>
                    <a:pt x="3681069" y="0"/>
                  </a:lnTo>
                  <a:close/>
                </a:path>
                <a:path w="4599940" h="379095">
                  <a:moveTo>
                    <a:pt x="3331603" y="0"/>
                  </a:moveTo>
                  <a:lnTo>
                    <a:pt x="3233864" y="0"/>
                  </a:lnTo>
                  <a:lnTo>
                    <a:pt x="3233864" y="379018"/>
                  </a:lnTo>
                  <a:lnTo>
                    <a:pt x="3423666" y="379018"/>
                  </a:lnTo>
                  <a:lnTo>
                    <a:pt x="3452712" y="376763"/>
                  </a:lnTo>
                  <a:lnTo>
                    <a:pt x="3501009" y="358723"/>
                  </a:lnTo>
                  <a:lnTo>
                    <a:pt x="3535673" y="323778"/>
                  </a:lnTo>
                  <a:lnTo>
                    <a:pt x="3549087" y="293776"/>
                  </a:lnTo>
                  <a:lnTo>
                    <a:pt x="3331603" y="293776"/>
                  </a:lnTo>
                  <a:lnTo>
                    <a:pt x="3331603" y="212521"/>
                  </a:lnTo>
                  <a:lnTo>
                    <a:pt x="3549142" y="212521"/>
                  </a:lnTo>
                  <a:lnTo>
                    <a:pt x="3546682" y="203787"/>
                  </a:lnTo>
                  <a:lnTo>
                    <a:pt x="3520262" y="163372"/>
                  </a:lnTo>
                  <a:lnTo>
                    <a:pt x="3478493" y="136312"/>
                  </a:lnTo>
                  <a:lnTo>
                    <a:pt x="3423666" y="127292"/>
                  </a:lnTo>
                  <a:lnTo>
                    <a:pt x="3331603" y="127292"/>
                  </a:lnTo>
                  <a:lnTo>
                    <a:pt x="3331603" y="0"/>
                  </a:lnTo>
                  <a:close/>
                </a:path>
                <a:path w="4599940" h="379095">
                  <a:moveTo>
                    <a:pt x="3549142" y="212521"/>
                  </a:moveTo>
                  <a:lnTo>
                    <a:pt x="3410597" y="212521"/>
                  </a:lnTo>
                  <a:lnTo>
                    <a:pt x="3420091" y="213197"/>
                  </a:lnTo>
                  <a:lnTo>
                    <a:pt x="3428701" y="215223"/>
                  </a:lnTo>
                  <a:lnTo>
                    <a:pt x="3455251" y="243992"/>
                  </a:lnTo>
                  <a:lnTo>
                    <a:pt x="3456051" y="252869"/>
                  </a:lnTo>
                  <a:lnTo>
                    <a:pt x="3455251" y="261996"/>
                  </a:lnTo>
                  <a:lnTo>
                    <a:pt x="3428701" y="291079"/>
                  </a:lnTo>
                  <a:lnTo>
                    <a:pt x="3410597" y="293776"/>
                  </a:lnTo>
                  <a:lnTo>
                    <a:pt x="3549087" y="293776"/>
                  </a:lnTo>
                  <a:lnTo>
                    <a:pt x="3553289" y="278744"/>
                  </a:lnTo>
                  <a:lnTo>
                    <a:pt x="3555491" y="252869"/>
                  </a:lnTo>
                  <a:lnTo>
                    <a:pt x="3553289" y="227245"/>
                  </a:lnTo>
                  <a:lnTo>
                    <a:pt x="3549142" y="212521"/>
                  </a:lnTo>
                  <a:close/>
                </a:path>
                <a:path w="4599940" h="379095">
                  <a:moveTo>
                    <a:pt x="3062262" y="0"/>
                  </a:moveTo>
                  <a:lnTo>
                    <a:pt x="2847466" y="0"/>
                  </a:lnTo>
                  <a:lnTo>
                    <a:pt x="2847466" y="379018"/>
                  </a:lnTo>
                  <a:lnTo>
                    <a:pt x="3069082" y="379018"/>
                  </a:lnTo>
                  <a:lnTo>
                    <a:pt x="3094258" y="377172"/>
                  </a:lnTo>
                  <a:lnTo>
                    <a:pt x="3135461" y="362398"/>
                  </a:lnTo>
                  <a:lnTo>
                    <a:pt x="3164157" y="333811"/>
                  </a:lnTo>
                  <a:lnTo>
                    <a:pt x="3178649" y="297159"/>
                  </a:lnTo>
                  <a:lnTo>
                    <a:pt x="3178695" y="296621"/>
                  </a:lnTo>
                  <a:lnTo>
                    <a:pt x="2945206" y="296621"/>
                  </a:lnTo>
                  <a:lnTo>
                    <a:pt x="2945206" y="228434"/>
                  </a:lnTo>
                  <a:lnTo>
                    <a:pt x="3168860" y="228434"/>
                  </a:lnTo>
                  <a:lnTo>
                    <a:pt x="3168791" y="228276"/>
                  </a:lnTo>
                  <a:lnTo>
                    <a:pt x="3136485" y="193560"/>
                  </a:lnTo>
                  <a:lnTo>
                    <a:pt x="3108286" y="183540"/>
                  </a:lnTo>
                  <a:lnTo>
                    <a:pt x="3121619" y="179351"/>
                  </a:lnTo>
                  <a:lnTo>
                    <a:pt x="3133783" y="173032"/>
                  </a:lnTo>
                  <a:lnTo>
                    <a:pt x="3144778" y="164582"/>
                  </a:lnTo>
                  <a:lnTo>
                    <a:pt x="3154603" y="154000"/>
                  </a:lnTo>
                  <a:lnTo>
                    <a:pt x="3160196" y="145465"/>
                  </a:lnTo>
                  <a:lnTo>
                    <a:pt x="2945206" y="145465"/>
                  </a:lnTo>
                  <a:lnTo>
                    <a:pt x="2945206" y="82397"/>
                  </a:lnTo>
                  <a:lnTo>
                    <a:pt x="3171711" y="82397"/>
                  </a:lnTo>
                  <a:lnTo>
                    <a:pt x="3171257" y="77650"/>
                  </a:lnTo>
                  <a:lnTo>
                    <a:pt x="3144088" y="28701"/>
                  </a:lnTo>
                  <a:lnTo>
                    <a:pt x="3109142" y="7178"/>
                  </a:lnTo>
                  <a:lnTo>
                    <a:pt x="3087193" y="1795"/>
                  </a:lnTo>
                  <a:lnTo>
                    <a:pt x="3062262" y="0"/>
                  </a:lnTo>
                  <a:close/>
                </a:path>
                <a:path w="4599940" h="379095">
                  <a:moveTo>
                    <a:pt x="3168860" y="228434"/>
                  </a:moveTo>
                  <a:lnTo>
                    <a:pt x="3043516" y="228434"/>
                  </a:lnTo>
                  <a:lnTo>
                    <a:pt x="3051839" y="229039"/>
                  </a:lnTo>
                  <a:lnTo>
                    <a:pt x="3059206" y="230852"/>
                  </a:lnTo>
                  <a:lnTo>
                    <a:pt x="3081020" y="262534"/>
                  </a:lnTo>
                  <a:lnTo>
                    <a:pt x="3080396" y="269830"/>
                  </a:lnTo>
                  <a:lnTo>
                    <a:pt x="3051839" y="296035"/>
                  </a:lnTo>
                  <a:lnTo>
                    <a:pt x="3043516" y="296621"/>
                  </a:lnTo>
                  <a:lnTo>
                    <a:pt x="3178695" y="296621"/>
                  </a:lnTo>
                  <a:lnTo>
                    <a:pt x="3180461" y="276161"/>
                  </a:lnTo>
                  <a:lnTo>
                    <a:pt x="3179163" y="259099"/>
                  </a:lnTo>
                  <a:lnTo>
                    <a:pt x="3175273" y="243138"/>
                  </a:lnTo>
                  <a:lnTo>
                    <a:pt x="3168860" y="228434"/>
                  </a:lnTo>
                  <a:close/>
                </a:path>
                <a:path w="4599940" h="379095">
                  <a:moveTo>
                    <a:pt x="3171711" y="82397"/>
                  </a:moveTo>
                  <a:lnTo>
                    <a:pt x="3040100" y="82397"/>
                  </a:lnTo>
                  <a:lnTo>
                    <a:pt x="3047148" y="82947"/>
                  </a:lnTo>
                  <a:lnTo>
                    <a:pt x="3053526" y="84597"/>
                  </a:lnTo>
                  <a:lnTo>
                    <a:pt x="3059229" y="87348"/>
                  </a:lnTo>
                  <a:lnTo>
                    <a:pt x="3064255" y="91198"/>
                  </a:lnTo>
                  <a:lnTo>
                    <a:pt x="3070504" y="97078"/>
                  </a:lnTo>
                  <a:lnTo>
                    <a:pt x="3073628" y="104559"/>
                  </a:lnTo>
                  <a:lnTo>
                    <a:pt x="3073628" y="123126"/>
                  </a:lnTo>
                  <a:lnTo>
                    <a:pt x="3040100" y="145465"/>
                  </a:lnTo>
                  <a:lnTo>
                    <a:pt x="3160196" y="145465"/>
                  </a:lnTo>
                  <a:lnTo>
                    <a:pt x="3162680" y="141675"/>
                  </a:lnTo>
                  <a:lnTo>
                    <a:pt x="3168451" y="127998"/>
                  </a:lnTo>
                  <a:lnTo>
                    <a:pt x="3171914" y="112971"/>
                  </a:lnTo>
                  <a:lnTo>
                    <a:pt x="3173069" y="96596"/>
                  </a:lnTo>
                  <a:lnTo>
                    <a:pt x="3171711" y="82397"/>
                  </a:lnTo>
                  <a:close/>
                </a:path>
                <a:path w="4599940" h="379095">
                  <a:moveTo>
                    <a:pt x="2671876" y="0"/>
                  </a:moveTo>
                  <a:lnTo>
                    <a:pt x="2482088" y="0"/>
                  </a:lnTo>
                  <a:lnTo>
                    <a:pt x="2482088" y="379018"/>
                  </a:lnTo>
                  <a:lnTo>
                    <a:pt x="2579827" y="379018"/>
                  </a:lnTo>
                  <a:lnTo>
                    <a:pt x="2579827" y="251726"/>
                  </a:lnTo>
                  <a:lnTo>
                    <a:pt x="2671876" y="251726"/>
                  </a:lnTo>
                  <a:lnTo>
                    <a:pt x="2726713" y="242711"/>
                  </a:lnTo>
                  <a:lnTo>
                    <a:pt x="2768473" y="215645"/>
                  </a:lnTo>
                  <a:lnTo>
                    <a:pt x="2794904" y="175231"/>
                  </a:lnTo>
                  <a:lnTo>
                    <a:pt x="2797365" y="166496"/>
                  </a:lnTo>
                  <a:lnTo>
                    <a:pt x="2579827" y="166496"/>
                  </a:lnTo>
                  <a:lnTo>
                    <a:pt x="2579827" y="85242"/>
                  </a:lnTo>
                  <a:lnTo>
                    <a:pt x="2797307" y="85242"/>
                  </a:lnTo>
                  <a:lnTo>
                    <a:pt x="2794904" y="76647"/>
                  </a:lnTo>
                  <a:lnTo>
                    <a:pt x="2768473" y="36080"/>
                  </a:lnTo>
                  <a:lnTo>
                    <a:pt x="2726713" y="9020"/>
                  </a:lnTo>
                  <a:lnTo>
                    <a:pt x="2700930" y="2255"/>
                  </a:lnTo>
                  <a:lnTo>
                    <a:pt x="2671876" y="0"/>
                  </a:lnTo>
                  <a:close/>
                </a:path>
                <a:path w="4599940" h="379095">
                  <a:moveTo>
                    <a:pt x="2797307" y="85242"/>
                  </a:moveTo>
                  <a:lnTo>
                    <a:pt x="2658808" y="85242"/>
                  </a:lnTo>
                  <a:lnTo>
                    <a:pt x="2668309" y="85916"/>
                  </a:lnTo>
                  <a:lnTo>
                    <a:pt x="2676923" y="87939"/>
                  </a:lnTo>
                  <a:lnTo>
                    <a:pt x="2703463" y="117023"/>
                  </a:lnTo>
                  <a:lnTo>
                    <a:pt x="2704261" y="126149"/>
                  </a:lnTo>
                  <a:lnTo>
                    <a:pt x="2703463" y="135033"/>
                  </a:lnTo>
                  <a:lnTo>
                    <a:pt x="2676923" y="163799"/>
                  </a:lnTo>
                  <a:lnTo>
                    <a:pt x="2658808" y="166496"/>
                  </a:lnTo>
                  <a:lnTo>
                    <a:pt x="2797365" y="166496"/>
                  </a:lnTo>
                  <a:lnTo>
                    <a:pt x="2801512" y="151773"/>
                  </a:lnTo>
                  <a:lnTo>
                    <a:pt x="2803715" y="126149"/>
                  </a:lnTo>
                  <a:lnTo>
                    <a:pt x="2801512" y="100281"/>
                  </a:lnTo>
                  <a:lnTo>
                    <a:pt x="2797307" y="85242"/>
                  </a:lnTo>
                  <a:close/>
                </a:path>
                <a:path w="4599940" h="379095">
                  <a:moveTo>
                    <a:pt x="2425255" y="0"/>
                  </a:moveTo>
                  <a:lnTo>
                    <a:pt x="2147392" y="0"/>
                  </a:lnTo>
                  <a:lnTo>
                    <a:pt x="2147392" y="379018"/>
                  </a:lnTo>
                  <a:lnTo>
                    <a:pt x="2425255" y="379018"/>
                  </a:lnTo>
                  <a:lnTo>
                    <a:pt x="2425255" y="293776"/>
                  </a:lnTo>
                  <a:lnTo>
                    <a:pt x="2245118" y="293776"/>
                  </a:lnTo>
                  <a:lnTo>
                    <a:pt x="2245118" y="229565"/>
                  </a:lnTo>
                  <a:lnTo>
                    <a:pt x="2421280" y="229565"/>
                  </a:lnTo>
                  <a:lnTo>
                    <a:pt x="2421280" y="144335"/>
                  </a:lnTo>
                  <a:lnTo>
                    <a:pt x="2245118" y="144335"/>
                  </a:lnTo>
                  <a:lnTo>
                    <a:pt x="2245118" y="85242"/>
                  </a:lnTo>
                  <a:lnTo>
                    <a:pt x="2425255" y="85242"/>
                  </a:lnTo>
                  <a:lnTo>
                    <a:pt x="2425255" y="0"/>
                  </a:lnTo>
                  <a:close/>
                </a:path>
                <a:path w="4599940" h="379095">
                  <a:moveTo>
                    <a:pt x="2079205" y="0"/>
                  </a:moveTo>
                  <a:lnTo>
                    <a:pt x="1726323" y="0"/>
                  </a:lnTo>
                  <a:lnTo>
                    <a:pt x="1726323" y="379018"/>
                  </a:lnTo>
                  <a:lnTo>
                    <a:pt x="1824062" y="379018"/>
                  </a:lnTo>
                  <a:lnTo>
                    <a:pt x="1824062" y="85242"/>
                  </a:lnTo>
                  <a:lnTo>
                    <a:pt x="2079205" y="85242"/>
                  </a:lnTo>
                  <a:lnTo>
                    <a:pt x="2079205" y="0"/>
                  </a:lnTo>
                  <a:close/>
                </a:path>
                <a:path w="4599940" h="379095">
                  <a:moveTo>
                    <a:pt x="2079205" y="85242"/>
                  </a:moveTo>
                  <a:lnTo>
                    <a:pt x="1981466" y="85242"/>
                  </a:lnTo>
                  <a:lnTo>
                    <a:pt x="1981466" y="379018"/>
                  </a:lnTo>
                  <a:lnTo>
                    <a:pt x="2079205" y="379018"/>
                  </a:lnTo>
                  <a:lnTo>
                    <a:pt x="2079205" y="85242"/>
                  </a:lnTo>
                  <a:close/>
                </a:path>
                <a:path w="4599940" h="379095">
                  <a:moveTo>
                    <a:pt x="1313205" y="0"/>
                  </a:moveTo>
                  <a:lnTo>
                    <a:pt x="1215466" y="0"/>
                  </a:lnTo>
                  <a:lnTo>
                    <a:pt x="1215466" y="379018"/>
                  </a:lnTo>
                  <a:lnTo>
                    <a:pt x="1405267" y="379018"/>
                  </a:lnTo>
                  <a:lnTo>
                    <a:pt x="1434314" y="376763"/>
                  </a:lnTo>
                  <a:lnTo>
                    <a:pt x="1482611" y="358723"/>
                  </a:lnTo>
                  <a:lnTo>
                    <a:pt x="1517275" y="323778"/>
                  </a:lnTo>
                  <a:lnTo>
                    <a:pt x="1530689" y="293776"/>
                  </a:lnTo>
                  <a:lnTo>
                    <a:pt x="1313205" y="293776"/>
                  </a:lnTo>
                  <a:lnTo>
                    <a:pt x="1313205" y="212521"/>
                  </a:lnTo>
                  <a:lnTo>
                    <a:pt x="1530744" y="212521"/>
                  </a:lnTo>
                  <a:lnTo>
                    <a:pt x="1528284" y="203787"/>
                  </a:lnTo>
                  <a:lnTo>
                    <a:pt x="1501863" y="163372"/>
                  </a:lnTo>
                  <a:lnTo>
                    <a:pt x="1460095" y="136312"/>
                  </a:lnTo>
                  <a:lnTo>
                    <a:pt x="1405267" y="127292"/>
                  </a:lnTo>
                  <a:lnTo>
                    <a:pt x="1313205" y="127292"/>
                  </a:lnTo>
                  <a:lnTo>
                    <a:pt x="1313205" y="0"/>
                  </a:lnTo>
                  <a:close/>
                </a:path>
                <a:path w="4599940" h="379095">
                  <a:moveTo>
                    <a:pt x="1530744" y="212521"/>
                  </a:moveTo>
                  <a:lnTo>
                    <a:pt x="1392199" y="212521"/>
                  </a:lnTo>
                  <a:lnTo>
                    <a:pt x="1401693" y="213197"/>
                  </a:lnTo>
                  <a:lnTo>
                    <a:pt x="1410303" y="215223"/>
                  </a:lnTo>
                  <a:lnTo>
                    <a:pt x="1436852" y="243992"/>
                  </a:lnTo>
                  <a:lnTo>
                    <a:pt x="1437652" y="252869"/>
                  </a:lnTo>
                  <a:lnTo>
                    <a:pt x="1436852" y="261996"/>
                  </a:lnTo>
                  <a:lnTo>
                    <a:pt x="1410303" y="291079"/>
                  </a:lnTo>
                  <a:lnTo>
                    <a:pt x="1392199" y="293776"/>
                  </a:lnTo>
                  <a:lnTo>
                    <a:pt x="1530689" y="293776"/>
                  </a:lnTo>
                  <a:lnTo>
                    <a:pt x="1534891" y="278744"/>
                  </a:lnTo>
                  <a:lnTo>
                    <a:pt x="1537093" y="252869"/>
                  </a:lnTo>
                  <a:lnTo>
                    <a:pt x="1534891" y="227245"/>
                  </a:lnTo>
                  <a:lnTo>
                    <a:pt x="1530744" y="212521"/>
                  </a:lnTo>
                  <a:close/>
                </a:path>
                <a:path w="4599940" h="379095">
                  <a:moveTo>
                    <a:pt x="1063180" y="85242"/>
                  </a:moveTo>
                  <a:lnTo>
                    <a:pt x="965441" y="85242"/>
                  </a:lnTo>
                  <a:lnTo>
                    <a:pt x="965441" y="379018"/>
                  </a:lnTo>
                  <a:lnTo>
                    <a:pt x="1063180" y="379018"/>
                  </a:lnTo>
                  <a:lnTo>
                    <a:pt x="1063180" y="85242"/>
                  </a:lnTo>
                  <a:close/>
                </a:path>
                <a:path w="4599940" h="379095">
                  <a:moveTo>
                    <a:pt x="1168869" y="0"/>
                  </a:moveTo>
                  <a:lnTo>
                    <a:pt x="859180" y="0"/>
                  </a:lnTo>
                  <a:lnTo>
                    <a:pt x="859180" y="85242"/>
                  </a:lnTo>
                  <a:lnTo>
                    <a:pt x="1168869" y="85242"/>
                  </a:lnTo>
                  <a:lnTo>
                    <a:pt x="1168869" y="0"/>
                  </a:lnTo>
                  <a:close/>
                </a:path>
                <a:path w="4599940" h="379095">
                  <a:moveTo>
                    <a:pt x="812584" y="0"/>
                  </a:moveTo>
                  <a:lnTo>
                    <a:pt x="714844" y="0"/>
                  </a:lnTo>
                  <a:lnTo>
                    <a:pt x="714844" y="379018"/>
                  </a:lnTo>
                  <a:lnTo>
                    <a:pt x="812584" y="379018"/>
                  </a:lnTo>
                  <a:lnTo>
                    <a:pt x="812584" y="0"/>
                  </a:lnTo>
                  <a:close/>
                </a:path>
                <a:path w="4599940" h="379095">
                  <a:moveTo>
                    <a:pt x="463118" y="0"/>
                  </a:moveTo>
                  <a:lnTo>
                    <a:pt x="365378" y="0"/>
                  </a:lnTo>
                  <a:lnTo>
                    <a:pt x="365378" y="379018"/>
                  </a:lnTo>
                  <a:lnTo>
                    <a:pt x="555167" y="379018"/>
                  </a:lnTo>
                  <a:lnTo>
                    <a:pt x="584221" y="376763"/>
                  </a:lnTo>
                  <a:lnTo>
                    <a:pt x="632523" y="358723"/>
                  </a:lnTo>
                  <a:lnTo>
                    <a:pt x="667187" y="323778"/>
                  </a:lnTo>
                  <a:lnTo>
                    <a:pt x="680602" y="293776"/>
                  </a:lnTo>
                  <a:lnTo>
                    <a:pt x="463118" y="293776"/>
                  </a:lnTo>
                  <a:lnTo>
                    <a:pt x="463118" y="212521"/>
                  </a:lnTo>
                  <a:lnTo>
                    <a:pt x="680657" y="212521"/>
                  </a:lnTo>
                  <a:lnTo>
                    <a:pt x="678197" y="203787"/>
                  </a:lnTo>
                  <a:lnTo>
                    <a:pt x="651776" y="163372"/>
                  </a:lnTo>
                  <a:lnTo>
                    <a:pt x="610006" y="136312"/>
                  </a:lnTo>
                  <a:lnTo>
                    <a:pt x="555167" y="127292"/>
                  </a:lnTo>
                  <a:lnTo>
                    <a:pt x="463118" y="127292"/>
                  </a:lnTo>
                  <a:lnTo>
                    <a:pt x="463118" y="0"/>
                  </a:lnTo>
                  <a:close/>
                </a:path>
                <a:path w="4599940" h="379095">
                  <a:moveTo>
                    <a:pt x="680657" y="212521"/>
                  </a:moveTo>
                  <a:lnTo>
                    <a:pt x="542099" y="212521"/>
                  </a:lnTo>
                  <a:lnTo>
                    <a:pt x="551600" y="213197"/>
                  </a:lnTo>
                  <a:lnTo>
                    <a:pt x="560214" y="215223"/>
                  </a:lnTo>
                  <a:lnTo>
                    <a:pt x="586765" y="243992"/>
                  </a:lnTo>
                  <a:lnTo>
                    <a:pt x="587565" y="252869"/>
                  </a:lnTo>
                  <a:lnTo>
                    <a:pt x="586765" y="261996"/>
                  </a:lnTo>
                  <a:lnTo>
                    <a:pt x="560214" y="291079"/>
                  </a:lnTo>
                  <a:lnTo>
                    <a:pt x="542099" y="293776"/>
                  </a:lnTo>
                  <a:lnTo>
                    <a:pt x="680602" y="293776"/>
                  </a:lnTo>
                  <a:lnTo>
                    <a:pt x="684804" y="278744"/>
                  </a:lnTo>
                  <a:lnTo>
                    <a:pt x="687006" y="252869"/>
                  </a:lnTo>
                  <a:lnTo>
                    <a:pt x="684804" y="227245"/>
                  </a:lnTo>
                  <a:lnTo>
                    <a:pt x="680657" y="212521"/>
                  </a:lnTo>
                  <a:close/>
                </a:path>
                <a:path w="4599940" h="379095">
                  <a:moveTo>
                    <a:pt x="296049" y="0"/>
                  </a:moveTo>
                  <a:lnTo>
                    <a:pt x="0" y="0"/>
                  </a:lnTo>
                  <a:lnTo>
                    <a:pt x="0" y="379018"/>
                  </a:lnTo>
                  <a:lnTo>
                    <a:pt x="193192" y="379018"/>
                  </a:lnTo>
                  <a:lnTo>
                    <a:pt x="221676" y="376818"/>
                  </a:lnTo>
                  <a:lnTo>
                    <a:pt x="268844" y="359205"/>
                  </a:lnTo>
                  <a:lnTo>
                    <a:pt x="302444" y="325110"/>
                  </a:lnTo>
                  <a:lnTo>
                    <a:pt x="316026" y="293776"/>
                  </a:lnTo>
                  <a:lnTo>
                    <a:pt x="97726" y="293776"/>
                  </a:lnTo>
                  <a:lnTo>
                    <a:pt x="97726" y="219341"/>
                  </a:lnTo>
                  <a:lnTo>
                    <a:pt x="316169" y="219341"/>
                  </a:lnTo>
                  <a:lnTo>
                    <a:pt x="313096" y="208332"/>
                  </a:lnTo>
                  <a:lnTo>
                    <a:pt x="287527" y="169049"/>
                  </a:lnTo>
                  <a:lnTo>
                    <a:pt x="246894" y="142846"/>
                  </a:lnTo>
                  <a:lnTo>
                    <a:pt x="193192" y="134111"/>
                  </a:lnTo>
                  <a:lnTo>
                    <a:pt x="97726" y="134111"/>
                  </a:lnTo>
                  <a:lnTo>
                    <a:pt x="97726" y="85242"/>
                  </a:lnTo>
                  <a:lnTo>
                    <a:pt x="296049" y="85242"/>
                  </a:lnTo>
                  <a:lnTo>
                    <a:pt x="296049" y="0"/>
                  </a:lnTo>
                  <a:close/>
                </a:path>
                <a:path w="4599940" h="379095">
                  <a:moveTo>
                    <a:pt x="316169" y="219341"/>
                  </a:moveTo>
                  <a:lnTo>
                    <a:pt x="181267" y="219341"/>
                  </a:lnTo>
                  <a:lnTo>
                    <a:pt x="189927" y="219964"/>
                  </a:lnTo>
                  <a:lnTo>
                    <a:pt x="197737" y="221832"/>
                  </a:lnTo>
                  <a:lnTo>
                    <a:pt x="222173" y="256273"/>
                  </a:lnTo>
                  <a:lnTo>
                    <a:pt x="221463" y="264604"/>
                  </a:lnTo>
                  <a:lnTo>
                    <a:pt x="189927" y="293156"/>
                  </a:lnTo>
                  <a:lnTo>
                    <a:pt x="181267" y="293776"/>
                  </a:lnTo>
                  <a:lnTo>
                    <a:pt x="316026" y="293776"/>
                  </a:lnTo>
                  <a:lnTo>
                    <a:pt x="319485" y="281352"/>
                  </a:lnTo>
                  <a:lnTo>
                    <a:pt x="321614" y="256273"/>
                  </a:lnTo>
                  <a:lnTo>
                    <a:pt x="319485" y="231219"/>
                  </a:lnTo>
                  <a:lnTo>
                    <a:pt x="316169" y="21934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2D0DC3-2C14-495B-AE80-BE64B95E6735}"/>
              </a:ext>
            </a:extLst>
          </p:cNvPr>
          <p:cNvSpPr txBox="1"/>
          <p:nvPr/>
        </p:nvSpPr>
        <p:spPr>
          <a:xfrm>
            <a:off x="511742" y="396548"/>
            <a:ext cx="338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rPr>
              <a:t>МИССИЯ </a:t>
            </a:r>
            <a:r>
              <a:rPr lang="ru-RU" sz="2800" dirty="0">
                <a:solidFill>
                  <a:srgbClr val="002060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rPr>
              <a:t>ДВИЖЕНИЯ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82659B5-B60F-4ECC-AA54-5DFA789129E3}"/>
              </a:ext>
            </a:extLst>
          </p:cNvPr>
          <p:cNvSpPr/>
          <p:nvPr/>
        </p:nvSpPr>
        <p:spPr>
          <a:xfrm>
            <a:off x="246888" y="283464"/>
            <a:ext cx="5669280" cy="636304"/>
          </a:xfrm>
          <a:prstGeom prst="roundRect">
            <a:avLst>
              <a:gd name="adj" fmla="val 15230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93FDBFD-7317-430D-9C64-B4E647A060EA}"/>
              </a:ext>
            </a:extLst>
          </p:cNvPr>
          <p:cNvSpPr/>
          <p:nvPr/>
        </p:nvSpPr>
        <p:spPr>
          <a:xfrm>
            <a:off x="399288" y="435864"/>
            <a:ext cx="5669280" cy="636304"/>
          </a:xfrm>
          <a:prstGeom prst="roundRect">
            <a:avLst>
              <a:gd name="adj" fmla="val 1523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1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5">
            <a:extLst>
              <a:ext uri="{FF2B5EF4-FFF2-40B4-BE49-F238E27FC236}">
                <a16:creationId xmlns:a16="http://schemas.microsoft.com/office/drawing/2014/main" id="{485D0972-37B1-47CF-9A74-0397028E3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5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6">
            <a:extLst>
              <a:ext uri="{FF2B5EF4-FFF2-40B4-BE49-F238E27FC236}">
                <a16:creationId xmlns:a16="http://schemas.microsoft.com/office/drawing/2014/main" id="{3FE64D8E-6BA4-438D-988E-FB5EFD615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7">
            <a:extLst>
              <a:ext uri="{FF2B5EF4-FFF2-40B4-BE49-F238E27FC236}">
                <a16:creationId xmlns:a16="http://schemas.microsoft.com/office/drawing/2014/main" id="{C7668B4E-3029-4D48-A650-580999962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8">
            <a:extLst>
              <a:ext uri="{FF2B5EF4-FFF2-40B4-BE49-F238E27FC236}">
                <a16:creationId xmlns:a16="http://schemas.microsoft.com/office/drawing/2014/main" id="{0DB23F3D-A4BA-43C4-9FFE-71C78DB43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новные направления деятельности 2024 год-09">
            <a:extLst>
              <a:ext uri="{FF2B5EF4-FFF2-40B4-BE49-F238E27FC236}">
                <a16:creationId xmlns:a16="http://schemas.microsoft.com/office/drawing/2014/main" id="{18C35053-4A2E-4248-A56C-04C5F0B05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7</Words>
  <Application>Microsoft Macintosh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Pervye Extended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Бурлаков</dc:creator>
  <cp:lastModifiedBy>Microsoft Office User</cp:lastModifiedBy>
  <cp:revision>4</cp:revision>
  <dcterms:created xsi:type="dcterms:W3CDTF">2023-12-04T19:55:09Z</dcterms:created>
  <dcterms:modified xsi:type="dcterms:W3CDTF">2023-12-14T07:02:33Z</dcterms:modified>
</cp:coreProperties>
</file>