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image/gif" Extension="gif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0" r:id="rId4"/>
    <p:sldMasterId id="214748367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</p:sldIdLst>
  <p:sldSz cy="6858000" cx="9144000"/>
  <p:notesSz cx="6858000" cy="9144000"/>
  <p:embeddedFontLst>
    <p:embeddedFont>
      <p:font typeface="Century Schoolbook"/>
      <p:regular r:id="rId40"/>
      <p:bold r:id="rId41"/>
      <p:italic r:id="rId42"/>
      <p:boldItalic r:id="rId4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font" Target="fonts/CenturySchoolbook-regular.fntdata"/><Relationship Id="rId20" Type="http://schemas.openxmlformats.org/officeDocument/2006/relationships/slide" Target="slides/slide14.xml"/><Relationship Id="rId42" Type="http://schemas.openxmlformats.org/officeDocument/2006/relationships/font" Target="fonts/CenturySchoolbook-italic.fntdata"/><Relationship Id="rId41" Type="http://schemas.openxmlformats.org/officeDocument/2006/relationships/font" Target="fonts/CenturySchoolbook-bold.fntdata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43" Type="http://schemas.openxmlformats.org/officeDocument/2006/relationships/font" Target="fonts/CenturySchoolbook-boldItalic.fntdata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33" Type="http://schemas.openxmlformats.org/officeDocument/2006/relationships/slide" Target="slides/slide27.xml"/><Relationship Id="rId10" Type="http://schemas.openxmlformats.org/officeDocument/2006/relationships/slide" Target="slides/slide4.xml"/><Relationship Id="rId32" Type="http://schemas.openxmlformats.org/officeDocument/2006/relationships/slide" Target="slides/slide26.xml"/><Relationship Id="rId13" Type="http://schemas.openxmlformats.org/officeDocument/2006/relationships/slide" Target="slides/slide7.xml"/><Relationship Id="rId35" Type="http://schemas.openxmlformats.org/officeDocument/2006/relationships/slide" Target="slides/slide29.xml"/><Relationship Id="rId12" Type="http://schemas.openxmlformats.org/officeDocument/2006/relationships/slide" Target="slides/slide6.xml"/><Relationship Id="rId34" Type="http://schemas.openxmlformats.org/officeDocument/2006/relationships/slide" Target="slides/slide28.xml"/><Relationship Id="rId15" Type="http://schemas.openxmlformats.org/officeDocument/2006/relationships/slide" Target="slides/slide9.xml"/><Relationship Id="rId37" Type="http://schemas.openxmlformats.org/officeDocument/2006/relationships/slide" Target="slides/slide31.xml"/><Relationship Id="rId14" Type="http://schemas.openxmlformats.org/officeDocument/2006/relationships/slide" Target="slides/slide8.xml"/><Relationship Id="rId36" Type="http://schemas.openxmlformats.org/officeDocument/2006/relationships/slide" Target="slides/slide30.xml"/><Relationship Id="rId17" Type="http://schemas.openxmlformats.org/officeDocument/2006/relationships/slide" Target="slides/slide11.xml"/><Relationship Id="rId39" Type="http://schemas.openxmlformats.org/officeDocument/2006/relationships/slide" Target="slides/slide33.xml"/><Relationship Id="rId16" Type="http://schemas.openxmlformats.org/officeDocument/2006/relationships/slide" Target="slides/slide10.xml"/><Relationship Id="rId38" Type="http://schemas.openxmlformats.org/officeDocument/2006/relationships/slide" Target="slides/slide32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1" name="Google Shape;261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8" name="Google Shape;368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2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4" name="Google Shape;374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8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0" name="Google Shape;380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5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7" name="Google Shape;387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3" name="Google Shape;393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8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0" name="Google Shape;400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5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7" name="Google Shape;407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2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Google Shape;413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4" name="Google Shape;414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9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1" name="Google Shape;421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8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0" name="Google Shape;430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" name="Google Shape;26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0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Google Shape;451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2" name="Google Shape;452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4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Google Shape;465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6" name="Google Shape;466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3" name="Google Shape;473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7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9" name="Google Shape;479;p2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8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Google Shape;489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0" name="Google Shape;490;p2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5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7" name="Google Shape;497;p2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3" name="Google Shape;503;p2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7" name="Shape 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Google Shape;508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9" name="Google Shape;509;p2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3" name="Shape 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Google Shape;514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5" name="Google Shape;515;p2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4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Google Shape;525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6" name="Google Shape;526;p2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2" name="Shape 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Google Shape;533;p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4" name="Google Shape;534;p3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9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p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1" name="Google Shape;541;p3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7" name="Shape 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" name="Google Shape;548;p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9" name="Google Shape;549;p3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6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Google Shape;567;p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8" name="Google Shape;568;p3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3" name="Google Shape;293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9" name="Google Shape;319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8" name="Google Shape;338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9" name="Google Shape;349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2" name="Google Shape;362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1pPr>
            <a:lvl2pPr indent="0" lvl="1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2pPr>
            <a:lvl3pPr indent="0" lvl="2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3pPr>
            <a:lvl4pPr indent="0" lvl="3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4pPr>
            <a:lvl5pPr indent="0" lvl="4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5pPr>
            <a:lvl6pPr indent="0" lvl="5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6pPr>
            <a:lvl7pPr indent="0" lvl="6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7pPr>
            <a:lvl8pPr indent="0" lvl="7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8pPr>
            <a:lvl9pPr indent="0" lvl="8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1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11"/>
          <p:cNvSpPr txBox="1"/>
          <p:nvPr>
            <p:ph idx="1" type="body"/>
          </p:nvPr>
        </p:nvSpPr>
        <p:spPr>
          <a:xfrm rot="5400000">
            <a:off x="1754124" y="303276"/>
            <a:ext cx="4873752" cy="746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123" name="Google Shape;123;p11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4" name="Google Shape;124;p11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11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1pPr>
            <a:lvl2pPr indent="0" lvl="1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2pPr>
            <a:lvl3pPr indent="0" lvl="2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3pPr>
            <a:lvl4pPr indent="0" lvl="3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4pPr>
            <a:lvl5pPr indent="0" lvl="4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5pPr>
            <a:lvl6pPr indent="0" lvl="5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6pPr>
            <a:lvl7pPr indent="0" lvl="6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7pPr>
            <a:lvl8pPr indent="0" lvl="7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8pPr>
            <a:lvl9pPr indent="0" lvl="8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2"/>
          <p:cNvSpPr txBox="1"/>
          <p:nvPr>
            <p:ph type="title"/>
          </p:nvPr>
        </p:nvSpPr>
        <p:spPr>
          <a:xfrm rot="5400000">
            <a:off x="4541838" y="2362202"/>
            <a:ext cx="5851525" cy="1676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12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12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12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1pPr>
            <a:lvl2pPr indent="0" lvl="1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2pPr>
            <a:lvl3pPr indent="0" lvl="2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3pPr>
            <a:lvl4pPr indent="0" lvl="3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4pPr>
            <a:lvl5pPr indent="0" lvl="4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5pPr>
            <a:lvl6pPr indent="0" lvl="5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6pPr>
            <a:lvl7pPr indent="0" lvl="6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7pPr>
            <a:lvl8pPr indent="0" lvl="7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8pPr>
            <a:lvl9pPr indent="0" lvl="8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4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6" name="Google Shape;146;p14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7" name="Google Shape;147;p14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1pPr>
            <a:lvl2pPr indent="0" lvl="1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2pPr>
            <a:lvl3pPr indent="0" lvl="2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3pPr>
            <a:lvl4pPr indent="0" lvl="3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4pPr>
            <a:lvl5pPr indent="0" lvl="4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5pPr>
            <a:lvl6pPr indent="0" lvl="5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6pPr>
            <a:lvl7pPr indent="0" lvl="6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7pPr>
            <a:lvl8pPr indent="0" lvl="7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8pPr>
            <a:lvl9pPr indent="0" lvl="8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showMasterSp="0" type="title">
  <p:cSld name="TITLE">
    <p:bg>
      <p:bgPr>
        <a:solidFill>
          <a:schemeClr val="lt1"/>
        </a:solidFill>
      </p:bgPr>
    </p:bg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5"/>
          <p:cNvSpPr txBox="1"/>
          <p:nvPr>
            <p:ph type="ctrTitle"/>
          </p:nvPr>
        </p:nvSpPr>
        <p:spPr>
          <a:xfrm>
            <a:off x="2286000" y="3124200"/>
            <a:ext cx="6172200" cy="18943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Century Schoolbook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0" name="Google Shape;150;p15"/>
          <p:cNvSpPr txBox="1"/>
          <p:nvPr>
            <p:ph idx="1" type="subTitle"/>
          </p:nvPr>
        </p:nvSpPr>
        <p:spPr>
          <a:xfrm>
            <a:off x="2286000" y="5003322"/>
            <a:ext cx="61722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600"/>
              </a:spcBef>
              <a:spcAft>
                <a:spcPts val="0"/>
              </a:spcAft>
              <a:buSzPts val="1260"/>
              <a:buNone/>
              <a:defRPr b="1" sz="1800">
                <a:solidFill>
                  <a:schemeClr val="dk2"/>
                </a:solidFill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08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08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224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08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151" name="Google Shape;151;p15"/>
          <p:cNvSpPr txBox="1"/>
          <p:nvPr>
            <p:ph idx="10" type="dt"/>
          </p:nvPr>
        </p:nvSpPr>
        <p:spPr>
          <a:xfrm rot="5400000">
            <a:off x="7764621" y="1174097"/>
            <a:ext cx="22860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2" name="Google Shape;152;p15"/>
          <p:cNvSpPr txBox="1"/>
          <p:nvPr>
            <p:ph idx="11" type="ftr"/>
          </p:nvPr>
        </p:nvSpPr>
        <p:spPr>
          <a:xfrm rot="5400000">
            <a:off x="7077269" y="4181669"/>
            <a:ext cx="365760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3" name="Google Shape;153;p15"/>
          <p:cNvSpPr/>
          <p:nvPr/>
        </p:nvSpPr>
        <p:spPr>
          <a:xfrm>
            <a:off x="381000" y="0"/>
            <a:ext cx="609600" cy="6858000"/>
          </a:xfrm>
          <a:prstGeom prst="rect">
            <a:avLst/>
          </a:prstGeom>
          <a:solidFill>
            <a:srgbClr val="FEC2AC">
              <a:alpha val="53725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54" name="Google Shape;154;p15"/>
          <p:cNvSpPr/>
          <p:nvPr/>
        </p:nvSpPr>
        <p:spPr>
          <a:xfrm>
            <a:off x="276336" y="0"/>
            <a:ext cx="104664" cy="6858000"/>
          </a:xfrm>
          <a:prstGeom prst="rect">
            <a:avLst/>
          </a:prstGeom>
          <a:solidFill>
            <a:srgbClr val="FFD8CC">
              <a:alpha val="35686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55" name="Google Shape;155;p15"/>
          <p:cNvSpPr/>
          <p:nvPr/>
        </p:nvSpPr>
        <p:spPr>
          <a:xfrm>
            <a:off x="990600" y="0"/>
            <a:ext cx="181872" cy="6858000"/>
          </a:xfrm>
          <a:prstGeom prst="rect">
            <a:avLst/>
          </a:prstGeom>
          <a:solidFill>
            <a:srgbClr val="FFD8CC">
              <a:alpha val="6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56" name="Google Shape;156;p15"/>
          <p:cNvSpPr/>
          <p:nvPr/>
        </p:nvSpPr>
        <p:spPr>
          <a:xfrm>
            <a:off x="1141320" y="0"/>
            <a:ext cx="230280" cy="6858000"/>
          </a:xfrm>
          <a:prstGeom prst="rect">
            <a:avLst/>
          </a:prstGeom>
          <a:solidFill>
            <a:srgbClr val="FFEDE7">
              <a:alpha val="7098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157" name="Google Shape;157;p15"/>
          <p:cNvCxnSpPr/>
          <p:nvPr/>
        </p:nvCxnSpPr>
        <p:spPr>
          <a:xfrm>
            <a:off x="106344" y="0"/>
            <a:ext cx="0" cy="6858000"/>
          </a:xfrm>
          <a:prstGeom prst="straightConnector1">
            <a:avLst/>
          </a:prstGeom>
          <a:noFill/>
          <a:ln cap="flat" cmpd="sng" w="57150">
            <a:solidFill>
              <a:srgbClr val="FEC2AC">
                <a:alpha val="72941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58" name="Google Shape;158;p15"/>
          <p:cNvCxnSpPr/>
          <p:nvPr/>
        </p:nvCxnSpPr>
        <p:spPr>
          <a:xfrm>
            <a:off x="914400" y="0"/>
            <a:ext cx="0" cy="6858000"/>
          </a:xfrm>
          <a:prstGeom prst="straightConnector1">
            <a:avLst/>
          </a:prstGeom>
          <a:noFill/>
          <a:ln cap="flat" cmpd="sng" w="57150">
            <a:solidFill>
              <a:srgbClr val="FFEDE7">
                <a:alpha val="82745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59" name="Google Shape;159;p15"/>
          <p:cNvCxnSpPr/>
          <p:nvPr/>
        </p:nvCxnSpPr>
        <p:spPr>
          <a:xfrm>
            <a:off x="854112" y="0"/>
            <a:ext cx="0" cy="6858000"/>
          </a:xfrm>
          <a:prstGeom prst="straightConnector1">
            <a:avLst/>
          </a:prstGeom>
          <a:noFill/>
          <a:ln cap="flat" cmpd="sng" w="57150">
            <a:solidFill>
              <a:srgbClr val="FEC2AC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60" name="Google Shape;160;p15"/>
          <p:cNvCxnSpPr/>
          <p:nvPr/>
        </p:nvCxnSpPr>
        <p:spPr>
          <a:xfrm>
            <a:off x="1726640" y="0"/>
            <a:ext cx="0" cy="6858000"/>
          </a:xfrm>
          <a:prstGeom prst="straightConnector1">
            <a:avLst/>
          </a:prstGeom>
          <a:noFill/>
          <a:ln cap="flat" cmpd="sng" w="28575">
            <a:solidFill>
              <a:srgbClr val="FEC2AC">
                <a:alpha val="81960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61" name="Google Shape;161;p15"/>
          <p:cNvCxnSpPr/>
          <p:nvPr/>
        </p:nvCxnSpPr>
        <p:spPr>
          <a:xfrm>
            <a:off x="10668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rgbClr val="FEC2AC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62" name="Google Shape;162;p15"/>
          <p:cNvCxnSpPr/>
          <p:nvPr/>
        </p:nvCxnSpPr>
        <p:spPr>
          <a:xfrm>
            <a:off x="9113856" y="0"/>
            <a:ext cx="0" cy="6858000"/>
          </a:xfrm>
          <a:prstGeom prst="straightConnector1">
            <a:avLst/>
          </a:prstGeom>
          <a:noFill/>
          <a:ln cap="flat" cmpd="thickThin" w="57150">
            <a:solidFill>
              <a:srgbClr val="FEC2AC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63" name="Google Shape;163;p15"/>
          <p:cNvSpPr/>
          <p:nvPr/>
        </p:nvSpPr>
        <p:spPr>
          <a:xfrm>
            <a:off x="1219200" y="0"/>
            <a:ext cx="76200" cy="6858000"/>
          </a:xfrm>
          <a:prstGeom prst="rect">
            <a:avLst/>
          </a:prstGeom>
          <a:solidFill>
            <a:srgbClr val="FEC2AC">
              <a:alpha val="5098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64" name="Google Shape;164;p15"/>
          <p:cNvSpPr/>
          <p:nvPr/>
        </p:nvSpPr>
        <p:spPr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65" name="Google Shape;165;p15"/>
          <p:cNvSpPr/>
          <p:nvPr/>
        </p:nvSpPr>
        <p:spPr>
          <a:xfrm>
            <a:off x="1309632" y="4866752"/>
            <a:ext cx="641424" cy="64142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66" name="Google Shape;166;p15"/>
          <p:cNvSpPr/>
          <p:nvPr/>
        </p:nvSpPr>
        <p:spPr>
          <a:xfrm>
            <a:off x="1091080" y="5500632"/>
            <a:ext cx="137160" cy="1371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67" name="Google Shape;167;p15"/>
          <p:cNvSpPr/>
          <p:nvPr/>
        </p:nvSpPr>
        <p:spPr>
          <a:xfrm>
            <a:off x="1664208" y="5788152"/>
            <a:ext cx="274320" cy="2743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68" name="Google Shape;168;p15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69" name="Google Shape;169;p15"/>
          <p:cNvSpPr txBox="1"/>
          <p:nvPr>
            <p:ph idx="12" type="sldNum"/>
          </p:nvPr>
        </p:nvSpPr>
        <p:spPr>
          <a:xfrm>
            <a:off x="1325544" y="4928702"/>
            <a:ext cx="609600" cy="5175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1pPr>
            <a:lvl2pPr indent="0" lvl="1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2pPr>
            <a:lvl3pPr indent="0" lvl="2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3pPr>
            <a:lvl4pPr indent="0" lvl="3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4pPr>
            <a:lvl5pPr indent="0" lvl="4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5pPr>
            <a:lvl6pPr indent="0" lvl="5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6pPr>
            <a:lvl7pPr indent="0" lvl="6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7pPr>
            <a:lvl8pPr indent="0" lvl="7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8pPr>
            <a:lvl9pPr indent="0" lvl="8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6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2" name="Google Shape;172;p16"/>
          <p:cNvSpPr txBox="1"/>
          <p:nvPr>
            <p:ph idx="1" type="body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173" name="Google Shape;173;p16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4" name="Google Shape;174;p16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1pPr>
            <a:lvl2pPr indent="0" lvl="1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2pPr>
            <a:lvl3pPr indent="0" lvl="2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3pPr>
            <a:lvl4pPr indent="0" lvl="3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4pPr>
            <a:lvl5pPr indent="0" lvl="4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5pPr>
            <a:lvl6pPr indent="0" lvl="5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6pPr>
            <a:lvl7pPr indent="0" lvl="6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7pPr>
            <a:lvl8pPr indent="0" lvl="7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8pPr>
            <a:lvl9pPr indent="0" lvl="8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75" name="Google Shape;175;p16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showMasterSp="0" type="secHead">
  <p:cSld name="SECTION_HEADER">
    <p:bg>
      <p:bgPr>
        <a:solidFill>
          <a:schemeClr val="dk2"/>
        </a:solidFill>
      </p:bgPr>
    </p:bg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7"/>
          <p:cNvSpPr txBox="1"/>
          <p:nvPr>
            <p:ph type="title"/>
          </p:nvPr>
        </p:nvSpPr>
        <p:spPr>
          <a:xfrm>
            <a:off x="2286000" y="2895600"/>
            <a:ext cx="6172200" cy="20535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Century Schoolbook"/>
              <a:buNone/>
              <a:defRPr b="1" sz="3000" cap="small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8" name="Google Shape;178;p17"/>
          <p:cNvSpPr txBox="1"/>
          <p:nvPr>
            <p:ph idx="1" type="body"/>
          </p:nvPr>
        </p:nvSpPr>
        <p:spPr>
          <a:xfrm>
            <a:off x="2286000" y="5010150"/>
            <a:ext cx="61722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260"/>
              <a:buNone/>
              <a:defRPr b="1" sz="18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144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SzPts val="96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SzPts val="84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SzPts val="952"/>
              <a:buNone/>
              <a:defRPr sz="1400">
                <a:solidFill>
                  <a:schemeClr val="lt1"/>
                </a:solidFill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179" name="Google Shape;179;p17"/>
          <p:cNvSpPr txBox="1"/>
          <p:nvPr>
            <p:ph idx="10" type="dt"/>
          </p:nvPr>
        </p:nvSpPr>
        <p:spPr>
          <a:xfrm rot="5400000">
            <a:off x="7763256" y="1170432"/>
            <a:ext cx="22860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0" name="Google Shape;180;p17"/>
          <p:cNvSpPr txBox="1"/>
          <p:nvPr>
            <p:ph idx="11" type="ftr"/>
          </p:nvPr>
        </p:nvSpPr>
        <p:spPr>
          <a:xfrm rot="5400000">
            <a:off x="7077456" y="4178808"/>
            <a:ext cx="365760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1" name="Google Shape;181;p17"/>
          <p:cNvSpPr/>
          <p:nvPr/>
        </p:nvSpPr>
        <p:spPr>
          <a:xfrm>
            <a:off x="381000" y="0"/>
            <a:ext cx="609600" cy="6858000"/>
          </a:xfrm>
          <a:prstGeom prst="rect">
            <a:avLst/>
          </a:prstGeom>
          <a:solidFill>
            <a:srgbClr val="FEC2AC">
              <a:alpha val="53725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82" name="Google Shape;182;p17"/>
          <p:cNvSpPr/>
          <p:nvPr/>
        </p:nvSpPr>
        <p:spPr>
          <a:xfrm>
            <a:off x="276336" y="0"/>
            <a:ext cx="104664" cy="6858000"/>
          </a:xfrm>
          <a:prstGeom prst="rect">
            <a:avLst/>
          </a:prstGeom>
          <a:solidFill>
            <a:srgbClr val="FFD8CC">
              <a:alpha val="35686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83" name="Google Shape;183;p17"/>
          <p:cNvSpPr/>
          <p:nvPr/>
        </p:nvSpPr>
        <p:spPr>
          <a:xfrm>
            <a:off x="990600" y="0"/>
            <a:ext cx="181872" cy="6858000"/>
          </a:xfrm>
          <a:prstGeom prst="rect">
            <a:avLst/>
          </a:prstGeom>
          <a:solidFill>
            <a:srgbClr val="FFD8CC">
              <a:alpha val="6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84" name="Google Shape;184;p17"/>
          <p:cNvSpPr/>
          <p:nvPr/>
        </p:nvSpPr>
        <p:spPr>
          <a:xfrm>
            <a:off x="1141320" y="0"/>
            <a:ext cx="230280" cy="6858000"/>
          </a:xfrm>
          <a:prstGeom prst="rect">
            <a:avLst/>
          </a:prstGeom>
          <a:solidFill>
            <a:srgbClr val="FFEDE7">
              <a:alpha val="7098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185" name="Google Shape;185;p17"/>
          <p:cNvCxnSpPr/>
          <p:nvPr/>
        </p:nvCxnSpPr>
        <p:spPr>
          <a:xfrm>
            <a:off x="106344" y="0"/>
            <a:ext cx="0" cy="6858000"/>
          </a:xfrm>
          <a:prstGeom prst="straightConnector1">
            <a:avLst/>
          </a:prstGeom>
          <a:noFill/>
          <a:ln cap="flat" cmpd="sng" w="57150">
            <a:solidFill>
              <a:srgbClr val="FEC2AC">
                <a:alpha val="72941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86" name="Google Shape;186;p17"/>
          <p:cNvCxnSpPr/>
          <p:nvPr/>
        </p:nvCxnSpPr>
        <p:spPr>
          <a:xfrm>
            <a:off x="914400" y="0"/>
            <a:ext cx="0" cy="6858000"/>
          </a:xfrm>
          <a:prstGeom prst="straightConnector1">
            <a:avLst/>
          </a:prstGeom>
          <a:noFill/>
          <a:ln cap="flat" cmpd="sng" w="57150">
            <a:solidFill>
              <a:srgbClr val="FFEDE7">
                <a:alpha val="82745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87" name="Google Shape;187;p17"/>
          <p:cNvCxnSpPr/>
          <p:nvPr/>
        </p:nvCxnSpPr>
        <p:spPr>
          <a:xfrm>
            <a:off x="854112" y="0"/>
            <a:ext cx="0" cy="6858000"/>
          </a:xfrm>
          <a:prstGeom prst="straightConnector1">
            <a:avLst/>
          </a:prstGeom>
          <a:noFill/>
          <a:ln cap="flat" cmpd="sng" w="57150">
            <a:solidFill>
              <a:srgbClr val="FEC2AC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88" name="Google Shape;188;p17"/>
          <p:cNvCxnSpPr/>
          <p:nvPr/>
        </p:nvCxnSpPr>
        <p:spPr>
          <a:xfrm>
            <a:off x="1726640" y="0"/>
            <a:ext cx="0" cy="6858000"/>
          </a:xfrm>
          <a:prstGeom prst="straightConnector1">
            <a:avLst/>
          </a:prstGeom>
          <a:noFill/>
          <a:ln cap="flat" cmpd="sng" w="28575">
            <a:solidFill>
              <a:srgbClr val="FEC2AC">
                <a:alpha val="81960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89" name="Google Shape;189;p17"/>
          <p:cNvCxnSpPr/>
          <p:nvPr/>
        </p:nvCxnSpPr>
        <p:spPr>
          <a:xfrm>
            <a:off x="10668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rgbClr val="FEC2AC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90" name="Google Shape;190;p17"/>
          <p:cNvSpPr/>
          <p:nvPr/>
        </p:nvSpPr>
        <p:spPr>
          <a:xfrm>
            <a:off x="1219200" y="0"/>
            <a:ext cx="76200" cy="6858000"/>
          </a:xfrm>
          <a:prstGeom prst="rect">
            <a:avLst/>
          </a:prstGeom>
          <a:solidFill>
            <a:srgbClr val="FEC2AC">
              <a:alpha val="5098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91" name="Google Shape;191;p17"/>
          <p:cNvSpPr/>
          <p:nvPr/>
        </p:nvSpPr>
        <p:spPr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92" name="Google Shape;192;p17"/>
          <p:cNvSpPr/>
          <p:nvPr/>
        </p:nvSpPr>
        <p:spPr>
          <a:xfrm>
            <a:off x="1324704" y="4866752"/>
            <a:ext cx="641424" cy="64142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93" name="Google Shape;193;p17"/>
          <p:cNvSpPr/>
          <p:nvPr/>
        </p:nvSpPr>
        <p:spPr>
          <a:xfrm>
            <a:off x="1091080" y="5500632"/>
            <a:ext cx="137160" cy="1371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94" name="Google Shape;194;p17"/>
          <p:cNvSpPr/>
          <p:nvPr/>
        </p:nvSpPr>
        <p:spPr>
          <a:xfrm>
            <a:off x="1664208" y="5791200"/>
            <a:ext cx="274320" cy="2743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95" name="Google Shape;195;p17"/>
          <p:cNvSpPr/>
          <p:nvPr/>
        </p:nvSpPr>
        <p:spPr>
          <a:xfrm>
            <a:off x="1879040" y="4479888"/>
            <a:ext cx="365760" cy="3657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196" name="Google Shape;196;p17"/>
          <p:cNvCxnSpPr/>
          <p:nvPr/>
        </p:nvCxnSpPr>
        <p:spPr>
          <a:xfrm>
            <a:off x="9097944" y="0"/>
            <a:ext cx="0" cy="6858000"/>
          </a:xfrm>
          <a:prstGeom prst="straightConnector1">
            <a:avLst/>
          </a:prstGeom>
          <a:noFill/>
          <a:ln cap="flat" cmpd="thickThin" w="57150">
            <a:solidFill>
              <a:srgbClr val="FEC2AC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97" name="Google Shape;197;p17"/>
          <p:cNvSpPr txBox="1"/>
          <p:nvPr>
            <p:ph idx="12" type="sldNum"/>
          </p:nvPr>
        </p:nvSpPr>
        <p:spPr>
          <a:xfrm>
            <a:off x="1340616" y="4928702"/>
            <a:ext cx="609600" cy="5175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1pPr>
            <a:lvl2pPr indent="0" lvl="1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2pPr>
            <a:lvl3pPr indent="0" lvl="2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3pPr>
            <a:lvl4pPr indent="0" lvl="3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4pPr>
            <a:lvl5pPr indent="0" lvl="4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5pPr>
            <a:lvl6pPr indent="0" lvl="5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6pPr>
            <a:lvl7pPr indent="0" lvl="6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7pPr>
            <a:lvl8pPr indent="0" lvl="7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8pPr>
            <a:lvl9pPr indent="0" lvl="8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8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0" name="Google Shape;200;p18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1" name="Google Shape;201;p18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2" name="Google Shape;202;p18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1pPr>
            <a:lvl2pPr indent="0" lvl="1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2pPr>
            <a:lvl3pPr indent="0" lvl="2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3pPr>
            <a:lvl4pPr indent="0" lvl="3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4pPr>
            <a:lvl5pPr indent="0" lvl="4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5pPr>
            <a:lvl6pPr indent="0" lvl="5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6pPr>
            <a:lvl7pPr indent="0" lvl="6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7pPr>
            <a:lvl8pPr indent="0" lvl="7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8pPr>
            <a:lvl9pPr indent="0" lvl="8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203" name="Google Shape;203;p18"/>
          <p:cNvSpPr txBox="1"/>
          <p:nvPr>
            <p:ph idx="1" type="body"/>
          </p:nvPr>
        </p:nvSpPr>
        <p:spPr>
          <a:xfrm>
            <a:off x="457200" y="1600200"/>
            <a:ext cx="36576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204" name="Google Shape;204;p18"/>
          <p:cNvSpPr txBox="1"/>
          <p:nvPr>
            <p:ph idx="2" type="body"/>
          </p:nvPr>
        </p:nvSpPr>
        <p:spPr>
          <a:xfrm>
            <a:off x="4270248" y="1600200"/>
            <a:ext cx="36576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9"/>
          <p:cNvSpPr txBox="1"/>
          <p:nvPr>
            <p:ph type="title"/>
          </p:nvPr>
        </p:nvSpPr>
        <p:spPr>
          <a:xfrm>
            <a:off x="457200" y="273050"/>
            <a:ext cx="7543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Century Schoolbook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7" name="Google Shape;207;p19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8" name="Google Shape;208;p19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9" name="Google Shape;209;p19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1pPr>
            <a:lvl2pPr indent="0" lvl="1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2pPr>
            <a:lvl3pPr indent="0" lvl="2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3pPr>
            <a:lvl4pPr indent="0" lvl="3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4pPr>
            <a:lvl5pPr indent="0" lvl="4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5pPr>
            <a:lvl6pPr indent="0" lvl="5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6pPr>
            <a:lvl7pPr indent="0" lvl="6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7pPr>
            <a:lvl8pPr indent="0" lvl="7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8pPr>
            <a:lvl9pPr indent="0" lvl="8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210" name="Google Shape;210;p19"/>
          <p:cNvSpPr txBox="1"/>
          <p:nvPr>
            <p:ph idx="1" type="body"/>
          </p:nvPr>
        </p:nvSpPr>
        <p:spPr>
          <a:xfrm>
            <a:off x="457200" y="2362200"/>
            <a:ext cx="36576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211" name="Google Shape;211;p19"/>
          <p:cNvSpPr txBox="1"/>
          <p:nvPr>
            <p:ph idx="2" type="body"/>
          </p:nvPr>
        </p:nvSpPr>
        <p:spPr>
          <a:xfrm>
            <a:off x="4371975" y="2362200"/>
            <a:ext cx="36576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212" name="Google Shape;212;p19"/>
          <p:cNvSpPr/>
          <p:nvPr>
            <p:ph idx="3" type="body"/>
          </p:nvPr>
        </p:nvSpPr>
        <p:spPr>
          <a:xfrm>
            <a:off x="457200" y="1569720"/>
            <a:ext cx="3657600" cy="658368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400"/>
              <a:buFont typeface="Century Schoolbook"/>
              <a:buNone/>
              <a:defRPr b="1" sz="2000">
                <a:solidFill>
                  <a:srgbClr val="FFFFFF"/>
                </a:solidFill>
              </a:defRPr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213" name="Google Shape;213;p19"/>
          <p:cNvSpPr/>
          <p:nvPr>
            <p:ph idx="4" type="body"/>
          </p:nvPr>
        </p:nvSpPr>
        <p:spPr>
          <a:xfrm>
            <a:off x="4343400" y="1569720"/>
            <a:ext cx="3657600" cy="658368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400"/>
              <a:buFont typeface="Century Schoolbook"/>
              <a:buNone/>
              <a:defRPr b="1" sz="2000">
                <a:solidFill>
                  <a:srgbClr val="FFFFFF"/>
                </a:solidFill>
              </a:defRPr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20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6" name="Google Shape;216;p20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7" name="Google Shape;217;p20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1pPr>
            <a:lvl2pPr indent="0" lvl="1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2pPr>
            <a:lvl3pPr indent="0" lvl="2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3pPr>
            <a:lvl4pPr indent="0" lvl="3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4pPr>
            <a:lvl5pPr indent="0" lvl="4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5pPr>
            <a:lvl6pPr indent="0" lvl="5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6pPr>
            <a:lvl7pPr indent="0" lvl="6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7pPr>
            <a:lvl8pPr indent="0" lvl="7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8pPr>
            <a:lvl9pPr indent="0" lvl="8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218" name="Google Shape;218;p20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showMasterSp="0" type="objTx">
  <p:cSld name="OBJECT_WITH_CAPTION_TEXT">
    <p:bg>
      <p:bgPr>
        <a:solidFill>
          <a:schemeClr val="lt1"/>
        </a:solidFill>
      </p:bgPr>
    </p:bg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0" name="Google Shape;220;p21"/>
          <p:cNvCxnSpPr/>
          <p:nvPr/>
        </p:nvCxnSpPr>
        <p:spPr>
          <a:xfrm>
            <a:off x="8763000" y="0"/>
            <a:ext cx="0" cy="6858000"/>
          </a:xfrm>
          <a:prstGeom prst="straightConnector1">
            <a:avLst/>
          </a:prstGeom>
          <a:noFill/>
          <a:ln cap="flat" cmpd="sng" w="38100">
            <a:solidFill>
              <a:srgbClr val="FEC2AC">
                <a:alpha val="92941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21" name="Google Shape;221;p21"/>
          <p:cNvSpPr txBox="1"/>
          <p:nvPr>
            <p:ph type="title"/>
          </p:nvPr>
        </p:nvSpPr>
        <p:spPr>
          <a:xfrm rot="5400000">
            <a:off x="3371850" y="3200400"/>
            <a:ext cx="63093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Century Schoolbook"/>
              <a:buNone/>
              <a:defRPr b="1" sz="2000" cap="small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2" name="Google Shape;222;p21"/>
          <p:cNvSpPr txBox="1"/>
          <p:nvPr>
            <p:ph idx="1" type="body"/>
          </p:nvPr>
        </p:nvSpPr>
        <p:spPr>
          <a:xfrm>
            <a:off x="6812280" y="274320"/>
            <a:ext cx="1527048" cy="49834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SzPts val="840"/>
              <a:buNone/>
              <a:defRPr sz="12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SzPts val="6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SzPts val="54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SzPts val="612"/>
              <a:buNone/>
              <a:defRPr sz="9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cxnSp>
        <p:nvCxnSpPr>
          <p:cNvPr id="223" name="Google Shape;223;p21"/>
          <p:cNvCxnSpPr/>
          <p:nvPr/>
        </p:nvCxnSpPr>
        <p:spPr>
          <a:xfrm>
            <a:off x="6248400" y="0"/>
            <a:ext cx="0" cy="6858000"/>
          </a:xfrm>
          <a:prstGeom prst="straightConnector1">
            <a:avLst/>
          </a:prstGeom>
          <a:noFill/>
          <a:ln cap="flat" cmpd="sng" w="38100">
            <a:solidFill>
              <a:srgbClr val="FEC2AC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24" name="Google Shape;224;p21"/>
          <p:cNvCxnSpPr/>
          <p:nvPr/>
        </p:nvCxnSpPr>
        <p:spPr>
          <a:xfrm>
            <a:off x="6192296" y="0"/>
            <a:ext cx="0" cy="685800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25" name="Google Shape;225;p21"/>
          <p:cNvCxnSpPr/>
          <p:nvPr/>
        </p:nvCxnSpPr>
        <p:spPr>
          <a:xfrm>
            <a:off x="8991600" y="0"/>
            <a:ext cx="0" cy="68580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26" name="Google Shape;226;p21"/>
          <p:cNvSpPr/>
          <p:nvPr/>
        </p:nvSpPr>
        <p:spPr>
          <a:xfrm>
            <a:off x="8839200" y="0"/>
            <a:ext cx="304800" cy="6858000"/>
          </a:xfrm>
          <a:prstGeom prst="rect">
            <a:avLst/>
          </a:prstGeom>
          <a:solidFill>
            <a:srgbClr val="FEC2AC">
              <a:alpha val="86666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227" name="Google Shape;227;p21"/>
          <p:cNvCxnSpPr/>
          <p:nvPr/>
        </p:nvCxnSpPr>
        <p:spPr>
          <a:xfrm>
            <a:off x="89154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28" name="Google Shape;228;p2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229" name="Google Shape;229;p21"/>
          <p:cNvSpPr txBox="1"/>
          <p:nvPr>
            <p:ph idx="2" type="body"/>
          </p:nvPr>
        </p:nvSpPr>
        <p:spPr>
          <a:xfrm>
            <a:off x="304800" y="274320"/>
            <a:ext cx="5638800" cy="6327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230" name="Google Shape;230;p21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1" name="Google Shape;231;p21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1pPr>
            <a:lvl2pPr indent="0" lvl="1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2pPr>
            <a:lvl3pPr indent="0" lvl="2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3pPr>
            <a:lvl4pPr indent="0" lvl="3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4pPr>
            <a:lvl5pPr indent="0" lvl="4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5pPr>
            <a:lvl6pPr indent="0" lvl="5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6pPr>
            <a:lvl7pPr indent="0" lvl="6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7pPr>
            <a:lvl8pPr indent="0" lvl="7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8pPr>
            <a:lvl9pPr indent="0" lvl="8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232" name="Google Shape;232;p21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1pPr>
            <a:lvl2pPr indent="0" lvl="1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2pPr>
            <a:lvl3pPr indent="0" lvl="2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3pPr>
            <a:lvl4pPr indent="0" lvl="3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4pPr>
            <a:lvl5pPr indent="0" lvl="4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5pPr>
            <a:lvl6pPr indent="0" lvl="5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6pPr>
            <a:lvl7pPr indent="0" lvl="6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7pPr>
            <a:lvl8pPr indent="0" lvl="7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8pPr>
            <a:lvl9pPr indent="0" lvl="8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26" name="Google Shape;26;p3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showMasterSp="0" type="picTx">
  <p:cSld name="PICTURE_WITH_CAPTION_TEXT"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4" name="Google Shape;234;p22"/>
          <p:cNvCxnSpPr/>
          <p:nvPr/>
        </p:nvCxnSpPr>
        <p:spPr>
          <a:xfrm>
            <a:off x="8763000" y="0"/>
            <a:ext cx="0" cy="6858000"/>
          </a:xfrm>
          <a:prstGeom prst="straightConnector1">
            <a:avLst/>
          </a:prstGeom>
          <a:noFill/>
          <a:ln cap="flat" cmpd="sng" w="38100">
            <a:solidFill>
              <a:srgbClr val="FEC2AC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35" name="Google Shape;235;p2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236" name="Google Shape;236;p22"/>
          <p:cNvSpPr txBox="1"/>
          <p:nvPr>
            <p:ph type="title"/>
          </p:nvPr>
        </p:nvSpPr>
        <p:spPr>
          <a:xfrm rot="5400000">
            <a:off x="3350133" y="3200400"/>
            <a:ext cx="63093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Century Schoolbook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7" name="Google Shape;237;p22"/>
          <p:cNvSpPr/>
          <p:nvPr>
            <p:ph idx="2" type="pic"/>
          </p:nvPr>
        </p:nvSpPr>
        <p:spPr>
          <a:xfrm>
            <a:off x="0" y="0"/>
            <a:ext cx="61722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238" name="Google Shape;238;p22"/>
          <p:cNvSpPr txBox="1"/>
          <p:nvPr>
            <p:ph idx="1" type="body"/>
          </p:nvPr>
        </p:nvSpPr>
        <p:spPr>
          <a:xfrm>
            <a:off x="6765798" y="264795"/>
            <a:ext cx="1524000" cy="49560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"/>
              </a:spcBef>
              <a:spcAft>
                <a:spcPts val="0"/>
              </a:spcAft>
              <a:buSzPts val="840"/>
              <a:buFont typeface="Century Schoolbook"/>
              <a:buNone/>
              <a:defRPr sz="1200"/>
            </a:lvl1pPr>
            <a:lvl2pPr indent="-289560" lvl="1" marL="914400" algn="l">
              <a:spcBef>
                <a:spcPts val="400"/>
              </a:spcBef>
              <a:spcAft>
                <a:spcPts val="0"/>
              </a:spcAft>
              <a:buSzPts val="960"/>
              <a:buChar char="⚫"/>
              <a:defRPr sz="1200"/>
            </a:lvl2pPr>
            <a:lvl3pPr indent="-266700" lvl="2" marL="1371600" algn="l">
              <a:spcBef>
                <a:spcPts val="200"/>
              </a:spcBef>
              <a:spcAft>
                <a:spcPts val="0"/>
              </a:spcAft>
              <a:buSzPts val="600"/>
              <a:buChar char="🞆"/>
              <a:defRPr sz="1000"/>
            </a:lvl3pPr>
            <a:lvl4pPr indent="-262889" lvl="3" marL="1828800" algn="l">
              <a:spcBef>
                <a:spcPts val="180"/>
              </a:spcBef>
              <a:spcAft>
                <a:spcPts val="0"/>
              </a:spcAft>
              <a:buSzPts val="540"/>
              <a:buChar char="🞆"/>
              <a:defRPr sz="900"/>
            </a:lvl4pPr>
            <a:lvl5pPr indent="-267461" lvl="4" marL="2286000" algn="l">
              <a:spcBef>
                <a:spcPts val="180"/>
              </a:spcBef>
              <a:spcAft>
                <a:spcPts val="0"/>
              </a:spcAft>
              <a:buSzPts val="612"/>
              <a:buChar char="⚫"/>
              <a:defRPr sz="9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cxnSp>
        <p:nvCxnSpPr>
          <p:cNvPr id="239" name="Google Shape;239;p22"/>
          <p:cNvCxnSpPr/>
          <p:nvPr/>
        </p:nvCxnSpPr>
        <p:spPr>
          <a:xfrm>
            <a:off x="89916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40" name="Google Shape;240;p22"/>
          <p:cNvSpPr/>
          <p:nvPr/>
        </p:nvSpPr>
        <p:spPr>
          <a:xfrm>
            <a:off x="8839200" y="0"/>
            <a:ext cx="304800" cy="6858000"/>
          </a:xfrm>
          <a:prstGeom prst="rect">
            <a:avLst/>
          </a:prstGeom>
          <a:solidFill>
            <a:srgbClr val="FEC2A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241" name="Google Shape;241;p22"/>
          <p:cNvCxnSpPr/>
          <p:nvPr/>
        </p:nvCxnSpPr>
        <p:spPr>
          <a:xfrm>
            <a:off x="89154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42" name="Google Shape;242;p22"/>
          <p:cNvCxnSpPr/>
          <p:nvPr/>
        </p:nvCxnSpPr>
        <p:spPr>
          <a:xfrm>
            <a:off x="6248400" y="0"/>
            <a:ext cx="0" cy="6858000"/>
          </a:xfrm>
          <a:prstGeom prst="straightConnector1">
            <a:avLst/>
          </a:prstGeom>
          <a:noFill/>
          <a:ln cap="flat" cmpd="sng" w="38100">
            <a:solidFill>
              <a:srgbClr val="FEC2AC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43" name="Google Shape;243;p22"/>
          <p:cNvCxnSpPr/>
          <p:nvPr/>
        </p:nvCxnSpPr>
        <p:spPr>
          <a:xfrm>
            <a:off x="6192296" y="0"/>
            <a:ext cx="0" cy="685800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44" name="Google Shape;244;p22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5" name="Google Shape;245;p22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1pPr>
            <a:lvl2pPr indent="0" lvl="1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2pPr>
            <a:lvl3pPr indent="0" lvl="2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3pPr>
            <a:lvl4pPr indent="0" lvl="3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4pPr>
            <a:lvl5pPr indent="0" lvl="4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5pPr>
            <a:lvl6pPr indent="0" lvl="5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6pPr>
            <a:lvl7pPr indent="0" lvl="6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7pPr>
            <a:lvl8pPr indent="0" lvl="7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8pPr>
            <a:lvl9pPr indent="0" lvl="8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246" name="Google Shape;246;p22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23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9" name="Google Shape;249;p23"/>
          <p:cNvSpPr txBox="1"/>
          <p:nvPr>
            <p:ph idx="1" type="body"/>
          </p:nvPr>
        </p:nvSpPr>
        <p:spPr>
          <a:xfrm rot="5400000">
            <a:off x="1754124" y="303276"/>
            <a:ext cx="4873752" cy="746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250" name="Google Shape;250;p23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1" name="Google Shape;251;p23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2" name="Google Shape;252;p23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1pPr>
            <a:lvl2pPr indent="0" lvl="1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2pPr>
            <a:lvl3pPr indent="0" lvl="2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3pPr>
            <a:lvl4pPr indent="0" lvl="3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4pPr>
            <a:lvl5pPr indent="0" lvl="4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5pPr>
            <a:lvl6pPr indent="0" lvl="5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6pPr>
            <a:lvl7pPr indent="0" lvl="6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7pPr>
            <a:lvl8pPr indent="0" lvl="7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8pPr>
            <a:lvl9pPr indent="0" lvl="8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24"/>
          <p:cNvSpPr txBox="1"/>
          <p:nvPr>
            <p:ph type="title"/>
          </p:nvPr>
        </p:nvSpPr>
        <p:spPr>
          <a:xfrm rot="5400000">
            <a:off x="4541838" y="2362202"/>
            <a:ext cx="5851525" cy="1676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5" name="Google Shape;255;p24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256" name="Google Shape;256;p24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7" name="Google Shape;257;p24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8" name="Google Shape;258;p24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1pPr>
            <a:lvl2pPr indent="0" lvl="1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2pPr>
            <a:lvl3pPr indent="0" lvl="2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3pPr>
            <a:lvl4pPr indent="0" lvl="3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4pPr>
            <a:lvl5pPr indent="0" lvl="4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5pPr>
            <a:lvl6pPr indent="0" lvl="5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6pPr>
            <a:lvl7pPr indent="0" lvl="6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7pPr>
            <a:lvl8pPr indent="0" lvl="7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8pPr>
            <a:lvl9pPr indent="0" lvl="8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showMasterSp="0" type="title">
  <p:cSld name="TITLE">
    <p:bg>
      <p:bgPr>
        <a:solidFill>
          <a:schemeClr val="lt1"/>
        </a:solidFill>
      </p:bgPr>
    </p:bg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ctrTitle"/>
          </p:nvPr>
        </p:nvSpPr>
        <p:spPr>
          <a:xfrm>
            <a:off x="2286000" y="3124200"/>
            <a:ext cx="6172200" cy="18943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Century Schoolbook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" type="subTitle"/>
          </p:nvPr>
        </p:nvSpPr>
        <p:spPr>
          <a:xfrm>
            <a:off x="2286000" y="5003322"/>
            <a:ext cx="61722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600"/>
              </a:spcBef>
              <a:spcAft>
                <a:spcPts val="0"/>
              </a:spcAft>
              <a:buSzPts val="1260"/>
              <a:buNone/>
              <a:defRPr b="1" sz="1800">
                <a:solidFill>
                  <a:schemeClr val="dk2"/>
                </a:solidFill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08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08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224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08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 rot="5400000">
            <a:off x="7764621" y="1174097"/>
            <a:ext cx="22860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 rot="5400000">
            <a:off x="7077269" y="4181669"/>
            <a:ext cx="365760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"/>
          <p:cNvSpPr/>
          <p:nvPr/>
        </p:nvSpPr>
        <p:spPr>
          <a:xfrm>
            <a:off x="381000" y="0"/>
            <a:ext cx="609600" cy="6858000"/>
          </a:xfrm>
          <a:prstGeom prst="rect">
            <a:avLst/>
          </a:prstGeom>
          <a:solidFill>
            <a:srgbClr val="FEC2AC">
              <a:alpha val="53725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3" name="Google Shape;33;p4"/>
          <p:cNvSpPr/>
          <p:nvPr/>
        </p:nvSpPr>
        <p:spPr>
          <a:xfrm>
            <a:off x="276336" y="0"/>
            <a:ext cx="104664" cy="6858000"/>
          </a:xfrm>
          <a:prstGeom prst="rect">
            <a:avLst/>
          </a:prstGeom>
          <a:solidFill>
            <a:srgbClr val="FFD8CC">
              <a:alpha val="35686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4" name="Google Shape;34;p4"/>
          <p:cNvSpPr/>
          <p:nvPr/>
        </p:nvSpPr>
        <p:spPr>
          <a:xfrm>
            <a:off x="990600" y="0"/>
            <a:ext cx="181872" cy="6858000"/>
          </a:xfrm>
          <a:prstGeom prst="rect">
            <a:avLst/>
          </a:prstGeom>
          <a:solidFill>
            <a:srgbClr val="FFD8CC">
              <a:alpha val="6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5" name="Google Shape;35;p4"/>
          <p:cNvSpPr/>
          <p:nvPr/>
        </p:nvSpPr>
        <p:spPr>
          <a:xfrm>
            <a:off x="1141320" y="0"/>
            <a:ext cx="230280" cy="6858000"/>
          </a:xfrm>
          <a:prstGeom prst="rect">
            <a:avLst/>
          </a:prstGeom>
          <a:solidFill>
            <a:srgbClr val="FFEDE7">
              <a:alpha val="7098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36" name="Google Shape;36;p4"/>
          <p:cNvCxnSpPr/>
          <p:nvPr/>
        </p:nvCxnSpPr>
        <p:spPr>
          <a:xfrm>
            <a:off x="106344" y="0"/>
            <a:ext cx="0" cy="6858000"/>
          </a:xfrm>
          <a:prstGeom prst="straightConnector1">
            <a:avLst/>
          </a:prstGeom>
          <a:noFill/>
          <a:ln cap="flat" cmpd="sng" w="57150">
            <a:solidFill>
              <a:srgbClr val="FEC2AC">
                <a:alpha val="72941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7" name="Google Shape;37;p4"/>
          <p:cNvCxnSpPr/>
          <p:nvPr/>
        </p:nvCxnSpPr>
        <p:spPr>
          <a:xfrm>
            <a:off x="914400" y="0"/>
            <a:ext cx="0" cy="6858000"/>
          </a:xfrm>
          <a:prstGeom prst="straightConnector1">
            <a:avLst/>
          </a:prstGeom>
          <a:noFill/>
          <a:ln cap="flat" cmpd="sng" w="57150">
            <a:solidFill>
              <a:srgbClr val="FFEDE7">
                <a:alpha val="82745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8" name="Google Shape;38;p4"/>
          <p:cNvCxnSpPr/>
          <p:nvPr/>
        </p:nvCxnSpPr>
        <p:spPr>
          <a:xfrm>
            <a:off x="854112" y="0"/>
            <a:ext cx="0" cy="6858000"/>
          </a:xfrm>
          <a:prstGeom prst="straightConnector1">
            <a:avLst/>
          </a:prstGeom>
          <a:noFill/>
          <a:ln cap="flat" cmpd="sng" w="57150">
            <a:solidFill>
              <a:srgbClr val="FEC2AC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9" name="Google Shape;39;p4"/>
          <p:cNvCxnSpPr/>
          <p:nvPr/>
        </p:nvCxnSpPr>
        <p:spPr>
          <a:xfrm>
            <a:off x="1726640" y="0"/>
            <a:ext cx="0" cy="6858000"/>
          </a:xfrm>
          <a:prstGeom prst="straightConnector1">
            <a:avLst/>
          </a:prstGeom>
          <a:noFill/>
          <a:ln cap="flat" cmpd="sng" w="28575">
            <a:solidFill>
              <a:srgbClr val="FEC2AC">
                <a:alpha val="81960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0" name="Google Shape;40;p4"/>
          <p:cNvCxnSpPr/>
          <p:nvPr/>
        </p:nvCxnSpPr>
        <p:spPr>
          <a:xfrm>
            <a:off x="10668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rgbClr val="FEC2AC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1" name="Google Shape;41;p4"/>
          <p:cNvCxnSpPr/>
          <p:nvPr/>
        </p:nvCxnSpPr>
        <p:spPr>
          <a:xfrm>
            <a:off x="9113856" y="0"/>
            <a:ext cx="0" cy="6858000"/>
          </a:xfrm>
          <a:prstGeom prst="straightConnector1">
            <a:avLst/>
          </a:prstGeom>
          <a:noFill/>
          <a:ln cap="flat" cmpd="thickThin" w="57150">
            <a:solidFill>
              <a:srgbClr val="FEC2AC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4"/>
          <p:cNvSpPr/>
          <p:nvPr/>
        </p:nvSpPr>
        <p:spPr>
          <a:xfrm>
            <a:off x="1219200" y="0"/>
            <a:ext cx="76200" cy="6858000"/>
          </a:xfrm>
          <a:prstGeom prst="rect">
            <a:avLst/>
          </a:prstGeom>
          <a:solidFill>
            <a:srgbClr val="FEC2AC">
              <a:alpha val="5098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43" name="Google Shape;43;p4"/>
          <p:cNvSpPr/>
          <p:nvPr/>
        </p:nvSpPr>
        <p:spPr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44" name="Google Shape;44;p4"/>
          <p:cNvSpPr/>
          <p:nvPr/>
        </p:nvSpPr>
        <p:spPr>
          <a:xfrm>
            <a:off x="1309632" y="4866752"/>
            <a:ext cx="641424" cy="64142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45" name="Google Shape;45;p4"/>
          <p:cNvSpPr/>
          <p:nvPr/>
        </p:nvSpPr>
        <p:spPr>
          <a:xfrm>
            <a:off x="1091080" y="5500632"/>
            <a:ext cx="137160" cy="1371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46" name="Google Shape;46;p4"/>
          <p:cNvSpPr/>
          <p:nvPr/>
        </p:nvSpPr>
        <p:spPr>
          <a:xfrm>
            <a:off x="1664208" y="5788152"/>
            <a:ext cx="274320" cy="2743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47" name="Google Shape;47;p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48" name="Google Shape;48;p4"/>
          <p:cNvSpPr txBox="1"/>
          <p:nvPr>
            <p:ph idx="12" type="sldNum"/>
          </p:nvPr>
        </p:nvSpPr>
        <p:spPr>
          <a:xfrm>
            <a:off x="1325544" y="4928702"/>
            <a:ext cx="609600" cy="5175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1pPr>
            <a:lvl2pPr indent="0" lvl="1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2pPr>
            <a:lvl3pPr indent="0" lvl="2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3pPr>
            <a:lvl4pPr indent="0" lvl="3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4pPr>
            <a:lvl5pPr indent="0" lvl="4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5pPr>
            <a:lvl6pPr indent="0" lvl="5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6pPr>
            <a:lvl7pPr indent="0" lvl="6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7pPr>
            <a:lvl8pPr indent="0" lvl="7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8pPr>
            <a:lvl9pPr indent="0" lvl="8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showMasterSp="0" type="secHead">
  <p:cSld name="SECTION_HEADER">
    <p:bg>
      <p:bgPr>
        <a:solidFill>
          <a:schemeClr val="dk2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5"/>
          <p:cNvSpPr txBox="1"/>
          <p:nvPr>
            <p:ph type="title"/>
          </p:nvPr>
        </p:nvSpPr>
        <p:spPr>
          <a:xfrm>
            <a:off x="2286000" y="2895600"/>
            <a:ext cx="6172200" cy="20535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Century Schoolbook"/>
              <a:buNone/>
              <a:defRPr b="1" sz="3000" cap="small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5"/>
          <p:cNvSpPr txBox="1"/>
          <p:nvPr>
            <p:ph idx="1" type="body"/>
          </p:nvPr>
        </p:nvSpPr>
        <p:spPr>
          <a:xfrm>
            <a:off x="2286000" y="5010150"/>
            <a:ext cx="61722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260"/>
              <a:buNone/>
              <a:defRPr b="1" sz="18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144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SzPts val="96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SzPts val="84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SzPts val="952"/>
              <a:buNone/>
              <a:defRPr sz="1400">
                <a:solidFill>
                  <a:schemeClr val="lt1"/>
                </a:solidFill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2" name="Google Shape;52;p5"/>
          <p:cNvSpPr txBox="1"/>
          <p:nvPr>
            <p:ph idx="10" type="dt"/>
          </p:nvPr>
        </p:nvSpPr>
        <p:spPr>
          <a:xfrm rot="5400000">
            <a:off x="7763256" y="1170432"/>
            <a:ext cx="22860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5"/>
          <p:cNvSpPr txBox="1"/>
          <p:nvPr>
            <p:ph idx="11" type="ftr"/>
          </p:nvPr>
        </p:nvSpPr>
        <p:spPr>
          <a:xfrm rot="5400000">
            <a:off x="7077456" y="4178808"/>
            <a:ext cx="365760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5"/>
          <p:cNvSpPr/>
          <p:nvPr/>
        </p:nvSpPr>
        <p:spPr>
          <a:xfrm>
            <a:off x="381000" y="0"/>
            <a:ext cx="609600" cy="6858000"/>
          </a:xfrm>
          <a:prstGeom prst="rect">
            <a:avLst/>
          </a:prstGeom>
          <a:solidFill>
            <a:srgbClr val="FEC2AC">
              <a:alpha val="53725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55" name="Google Shape;55;p5"/>
          <p:cNvSpPr/>
          <p:nvPr/>
        </p:nvSpPr>
        <p:spPr>
          <a:xfrm>
            <a:off x="276336" y="0"/>
            <a:ext cx="104664" cy="6858000"/>
          </a:xfrm>
          <a:prstGeom prst="rect">
            <a:avLst/>
          </a:prstGeom>
          <a:solidFill>
            <a:srgbClr val="FFD8CC">
              <a:alpha val="35686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56" name="Google Shape;56;p5"/>
          <p:cNvSpPr/>
          <p:nvPr/>
        </p:nvSpPr>
        <p:spPr>
          <a:xfrm>
            <a:off x="990600" y="0"/>
            <a:ext cx="181872" cy="6858000"/>
          </a:xfrm>
          <a:prstGeom prst="rect">
            <a:avLst/>
          </a:prstGeom>
          <a:solidFill>
            <a:srgbClr val="FFD8CC">
              <a:alpha val="6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57" name="Google Shape;57;p5"/>
          <p:cNvSpPr/>
          <p:nvPr/>
        </p:nvSpPr>
        <p:spPr>
          <a:xfrm>
            <a:off x="1141320" y="0"/>
            <a:ext cx="230280" cy="6858000"/>
          </a:xfrm>
          <a:prstGeom prst="rect">
            <a:avLst/>
          </a:prstGeom>
          <a:solidFill>
            <a:srgbClr val="FFEDE7">
              <a:alpha val="7098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58" name="Google Shape;58;p5"/>
          <p:cNvCxnSpPr/>
          <p:nvPr/>
        </p:nvCxnSpPr>
        <p:spPr>
          <a:xfrm>
            <a:off x="106344" y="0"/>
            <a:ext cx="0" cy="6858000"/>
          </a:xfrm>
          <a:prstGeom prst="straightConnector1">
            <a:avLst/>
          </a:prstGeom>
          <a:noFill/>
          <a:ln cap="flat" cmpd="sng" w="57150">
            <a:solidFill>
              <a:srgbClr val="FEC2AC">
                <a:alpha val="72941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9" name="Google Shape;59;p5"/>
          <p:cNvCxnSpPr/>
          <p:nvPr/>
        </p:nvCxnSpPr>
        <p:spPr>
          <a:xfrm>
            <a:off x="914400" y="0"/>
            <a:ext cx="0" cy="6858000"/>
          </a:xfrm>
          <a:prstGeom prst="straightConnector1">
            <a:avLst/>
          </a:prstGeom>
          <a:noFill/>
          <a:ln cap="flat" cmpd="sng" w="57150">
            <a:solidFill>
              <a:srgbClr val="FFEDE7">
                <a:alpha val="82745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0" name="Google Shape;60;p5"/>
          <p:cNvCxnSpPr/>
          <p:nvPr/>
        </p:nvCxnSpPr>
        <p:spPr>
          <a:xfrm>
            <a:off x="854112" y="0"/>
            <a:ext cx="0" cy="6858000"/>
          </a:xfrm>
          <a:prstGeom prst="straightConnector1">
            <a:avLst/>
          </a:prstGeom>
          <a:noFill/>
          <a:ln cap="flat" cmpd="sng" w="57150">
            <a:solidFill>
              <a:srgbClr val="FEC2AC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1" name="Google Shape;61;p5"/>
          <p:cNvCxnSpPr/>
          <p:nvPr/>
        </p:nvCxnSpPr>
        <p:spPr>
          <a:xfrm>
            <a:off x="1726640" y="0"/>
            <a:ext cx="0" cy="6858000"/>
          </a:xfrm>
          <a:prstGeom prst="straightConnector1">
            <a:avLst/>
          </a:prstGeom>
          <a:noFill/>
          <a:ln cap="flat" cmpd="sng" w="28575">
            <a:solidFill>
              <a:srgbClr val="FEC2AC">
                <a:alpha val="81960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2" name="Google Shape;62;p5"/>
          <p:cNvCxnSpPr/>
          <p:nvPr/>
        </p:nvCxnSpPr>
        <p:spPr>
          <a:xfrm>
            <a:off x="10668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rgbClr val="FEC2AC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3" name="Google Shape;63;p5"/>
          <p:cNvSpPr/>
          <p:nvPr/>
        </p:nvSpPr>
        <p:spPr>
          <a:xfrm>
            <a:off x="1219200" y="0"/>
            <a:ext cx="76200" cy="6858000"/>
          </a:xfrm>
          <a:prstGeom prst="rect">
            <a:avLst/>
          </a:prstGeom>
          <a:solidFill>
            <a:srgbClr val="FEC2AC">
              <a:alpha val="5098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64" name="Google Shape;64;p5"/>
          <p:cNvSpPr/>
          <p:nvPr/>
        </p:nvSpPr>
        <p:spPr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65" name="Google Shape;65;p5"/>
          <p:cNvSpPr/>
          <p:nvPr/>
        </p:nvSpPr>
        <p:spPr>
          <a:xfrm>
            <a:off x="1324704" y="4866752"/>
            <a:ext cx="641424" cy="64142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66" name="Google Shape;66;p5"/>
          <p:cNvSpPr/>
          <p:nvPr/>
        </p:nvSpPr>
        <p:spPr>
          <a:xfrm>
            <a:off x="1091080" y="5500632"/>
            <a:ext cx="137160" cy="1371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67" name="Google Shape;67;p5"/>
          <p:cNvSpPr/>
          <p:nvPr/>
        </p:nvSpPr>
        <p:spPr>
          <a:xfrm>
            <a:off x="1664208" y="5791200"/>
            <a:ext cx="274320" cy="2743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68" name="Google Shape;68;p5"/>
          <p:cNvSpPr/>
          <p:nvPr/>
        </p:nvSpPr>
        <p:spPr>
          <a:xfrm>
            <a:off x="1879040" y="4479888"/>
            <a:ext cx="365760" cy="3657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69" name="Google Shape;69;p5"/>
          <p:cNvCxnSpPr/>
          <p:nvPr/>
        </p:nvCxnSpPr>
        <p:spPr>
          <a:xfrm>
            <a:off x="9097944" y="0"/>
            <a:ext cx="0" cy="6858000"/>
          </a:xfrm>
          <a:prstGeom prst="straightConnector1">
            <a:avLst/>
          </a:prstGeom>
          <a:noFill/>
          <a:ln cap="flat" cmpd="thickThin" w="57150">
            <a:solidFill>
              <a:srgbClr val="FEC2AC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0" name="Google Shape;70;p5"/>
          <p:cNvSpPr txBox="1"/>
          <p:nvPr>
            <p:ph idx="12" type="sldNum"/>
          </p:nvPr>
        </p:nvSpPr>
        <p:spPr>
          <a:xfrm>
            <a:off x="1340616" y="4928702"/>
            <a:ext cx="609600" cy="5175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1pPr>
            <a:lvl2pPr indent="0" lvl="1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2pPr>
            <a:lvl3pPr indent="0" lvl="2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3pPr>
            <a:lvl4pPr indent="0" lvl="3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4pPr>
            <a:lvl5pPr indent="0" lvl="4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5pPr>
            <a:lvl6pPr indent="0" lvl="5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6pPr>
            <a:lvl7pPr indent="0" lvl="6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7pPr>
            <a:lvl8pPr indent="0" lvl="7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8pPr>
            <a:lvl9pPr indent="0" lvl="8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6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6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6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6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1pPr>
            <a:lvl2pPr indent="0" lvl="1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2pPr>
            <a:lvl3pPr indent="0" lvl="2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3pPr>
            <a:lvl4pPr indent="0" lvl="3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4pPr>
            <a:lvl5pPr indent="0" lvl="4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5pPr>
            <a:lvl6pPr indent="0" lvl="5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6pPr>
            <a:lvl7pPr indent="0" lvl="6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7pPr>
            <a:lvl8pPr indent="0" lvl="7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8pPr>
            <a:lvl9pPr indent="0" lvl="8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76" name="Google Shape;76;p6"/>
          <p:cNvSpPr txBox="1"/>
          <p:nvPr>
            <p:ph idx="1" type="body"/>
          </p:nvPr>
        </p:nvSpPr>
        <p:spPr>
          <a:xfrm>
            <a:off x="457200" y="1600200"/>
            <a:ext cx="36576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6"/>
          <p:cNvSpPr txBox="1"/>
          <p:nvPr>
            <p:ph idx="2" type="body"/>
          </p:nvPr>
        </p:nvSpPr>
        <p:spPr>
          <a:xfrm>
            <a:off x="4270248" y="1600200"/>
            <a:ext cx="36576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7"/>
          <p:cNvSpPr txBox="1"/>
          <p:nvPr>
            <p:ph type="title"/>
          </p:nvPr>
        </p:nvSpPr>
        <p:spPr>
          <a:xfrm>
            <a:off x="457200" y="273050"/>
            <a:ext cx="7543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Century Schoolbook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7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7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7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1pPr>
            <a:lvl2pPr indent="0" lvl="1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2pPr>
            <a:lvl3pPr indent="0" lvl="2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3pPr>
            <a:lvl4pPr indent="0" lvl="3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4pPr>
            <a:lvl5pPr indent="0" lvl="4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5pPr>
            <a:lvl6pPr indent="0" lvl="5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6pPr>
            <a:lvl7pPr indent="0" lvl="6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7pPr>
            <a:lvl8pPr indent="0" lvl="7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8pPr>
            <a:lvl9pPr indent="0" lvl="8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83" name="Google Shape;83;p7"/>
          <p:cNvSpPr txBox="1"/>
          <p:nvPr>
            <p:ph idx="1" type="body"/>
          </p:nvPr>
        </p:nvSpPr>
        <p:spPr>
          <a:xfrm>
            <a:off x="457200" y="2362200"/>
            <a:ext cx="36576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7"/>
          <p:cNvSpPr txBox="1"/>
          <p:nvPr>
            <p:ph idx="2" type="body"/>
          </p:nvPr>
        </p:nvSpPr>
        <p:spPr>
          <a:xfrm>
            <a:off x="4371975" y="2362200"/>
            <a:ext cx="36576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85" name="Google Shape;85;p7"/>
          <p:cNvSpPr/>
          <p:nvPr>
            <p:ph idx="3" type="body"/>
          </p:nvPr>
        </p:nvSpPr>
        <p:spPr>
          <a:xfrm>
            <a:off x="457200" y="1569720"/>
            <a:ext cx="3657600" cy="658368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400"/>
              <a:buFont typeface="Century Schoolbook"/>
              <a:buNone/>
              <a:defRPr b="1" sz="2000">
                <a:solidFill>
                  <a:srgbClr val="FFFFFF"/>
                </a:solidFill>
              </a:defRPr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86" name="Google Shape;86;p7"/>
          <p:cNvSpPr/>
          <p:nvPr>
            <p:ph idx="4" type="body"/>
          </p:nvPr>
        </p:nvSpPr>
        <p:spPr>
          <a:xfrm>
            <a:off x="4343400" y="1569720"/>
            <a:ext cx="3657600" cy="658368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400"/>
              <a:buFont typeface="Century Schoolbook"/>
              <a:buNone/>
              <a:defRPr b="1" sz="2000">
                <a:solidFill>
                  <a:srgbClr val="FFFFFF"/>
                </a:solidFill>
              </a:defRPr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8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8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8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1pPr>
            <a:lvl2pPr indent="0" lvl="1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2pPr>
            <a:lvl3pPr indent="0" lvl="2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3pPr>
            <a:lvl4pPr indent="0" lvl="3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4pPr>
            <a:lvl5pPr indent="0" lvl="4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5pPr>
            <a:lvl6pPr indent="0" lvl="5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6pPr>
            <a:lvl7pPr indent="0" lvl="6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7pPr>
            <a:lvl8pPr indent="0" lvl="7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8pPr>
            <a:lvl9pPr indent="0" lvl="8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91" name="Google Shape;91;p8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showMasterSp="0" type="objTx">
  <p:cSld name="OBJECT_WITH_CAPTION_TEXT">
    <p:bg>
      <p:bgPr>
        <a:solidFill>
          <a:schemeClr val="lt1"/>
        </a:soli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3" name="Google Shape;93;p9"/>
          <p:cNvCxnSpPr/>
          <p:nvPr/>
        </p:nvCxnSpPr>
        <p:spPr>
          <a:xfrm>
            <a:off x="8763000" y="0"/>
            <a:ext cx="0" cy="6858000"/>
          </a:xfrm>
          <a:prstGeom prst="straightConnector1">
            <a:avLst/>
          </a:prstGeom>
          <a:noFill/>
          <a:ln cap="flat" cmpd="sng" w="38100">
            <a:solidFill>
              <a:srgbClr val="FEC2AC">
                <a:alpha val="92941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94" name="Google Shape;94;p9"/>
          <p:cNvSpPr txBox="1"/>
          <p:nvPr>
            <p:ph type="title"/>
          </p:nvPr>
        </p:nvSpPr>
        <p:spPr>
          <a:xfrm rot="5400000">
            <a:off x="3371850" y="3200400"/>
            <a:ext cx="63093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Century Schoolbook"/>
              <a:buNone/>
              <a:defRPr b="1" sz="2000" cap="small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9"/>
          <p:cNvSpPr txBox="1"/>
          <p:nvPr>
            <p:ph idx="1" type="body"/>
          </p:nvPr>
        </p:nvSpPr>
        <p:spPr>
          <a:xfrm>
            <a:off x="6812280" y="274320"/>
            <a:ext cx="1527048" cy="49834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SzPts val="840"/>
              <a:buNone/>
              <a:defRPr sz="12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SzPts val="6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SzPts val="54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SzPts val="612"/>
              <a:buNone/>
              <a:defRPr sz="9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cxnSp>
        <p:nvCxnSpPr>
          <p:cNvPr id="96" name="Google Shape;96;p9"/>
          <p:cNvCxnSpPr/>
          <p:nvPr/>
        </p:nvCxnSpPr>
        <p:spPr>
          <a:xfrm>
            <a:off x="6248400" y="0"/>
            <a:ext cx="0" cy="6858000"/>
          </a:xfrm>
          <a:prstGeom prst="straightConnector1">
            <a:avLst/>
          </a:prstGeom>
          <a:noFill/>
          <a:ln cap="flat" cmpd="sng" w="38100">
            <a:solidFill>
              <a:srgbClr val="FEC2AC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97" name="Google Shape;97;p9"/>
          <p:cNvCxnSpPr/>
          <p:nvPr/>
        </p:nvCxnSpPr>
        <p:spPr>
          <a:xfrm>
            <a:off x="6192296" y="0"/>
            <a:ext cx="0" cy="685800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98" name="Google Shape;98;p9"/>
          <p:cNvCxnSpPr/>
          <p:nvPr/>
        </p:nvCxnSpPr>
        <p:spPr>
          <a:xfrm>
            <a:off x="8991600" y="0"/>
            <a:ext cx="0" cy="68580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99" name="Google Shape;99;p9"/>
          <p:cNvSpPr/>
          <p:nvPr/>
        </p:nvSpPr>
        <p:spPr>
          <a:xfrm>
            <a:off x="8839200" y="0"/>
            <a:ext cx="304800" cy="6858000"/>
          </a:xfrm>
          <a:prstGeom prst="rect">
            <a:avLst/>
          </a:prstGeom>
          <a:solidFill>
            <a:srgbClr val="FEC2AC">
              <a:alpha val="86666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100" name="Google Shape;100;p9"/>
          <p:cNvCxnSpPr/>
          <p:nvPr/>
        </p:nvCxnSpPr>
        <p:spPr>
          <a:xfrm>
            <a:off x="89154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01" name="Google Shape;101;p9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02" name="Google Shape;102;p9"/>
          <p:cNvSpPr txBox="1"/>
          <p:nvPr>
            <p:ph idx="2" type="body"/>
          </p:nvPr>
        </p:nvSpPr>
        <p:spPr>
          <a:xfrm>
            <a:off x="304800" y="274320"/>
            <a:ext cx="5638800" cy="6327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103" name="Google Shape;103;p9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9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1pPr>
            <a:lvl2pPr indent="0" lvl="1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2pPr>
            <a:lvl3pPr indent="0" lvl="2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3pPr>
            <a:lvl4pPr indent="0" lvl="3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4pPr>
            <a:lvl5pPr indent="0" lvl="4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5pPr>
            <a:lvl6pPr indent="0" lvl="5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6pPr>
            <a:lvl7pPr indent="0" lvl="6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7pPr>
            <a:lvl8pPr indent="0" lvl="7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8pPr>
            <a:lvl9pPr indent="0" lvl="8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05" name="Google Shape;105;p9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showMasterSp="0" type="picTx">
  <p:cSld name="PICTURE_WITH_CAPTION_TEXT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7" name="Google Shape;107;p10"/>
          <p:cNvCxnSpPr/>
          <p:nvPr/>
        </p:nvCxnSpPr>
        <p:spPr>
          <a:xfrm>
            <a:off x="8763000" y="0"/>
            <a:ext cx="0" cy="6858000"/>
          </a:xfrm>
          <a:prstGeom prst="straightConnector1">
            <a:avLst/>
          </a:prstGeom>
          <a:noFill/>
          <a:ln cap="flat" cmpd="sng" w="38100">
            <a:solidFill>
              <a:srgbClr val="FEC2AC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08" name="Google Shape;108;p10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09" name="Google Shape;109;p10"/>
          <p:cNvSpPr txBox="1"/>
          <p:nvPr>
            <p:ph type="title"/>
          </p:nvPr>
        </p:nvSpPr>
        <p:spPr>
          <a:xfrm rot="5400000">
            <a:off x="3350133" y="3200400"/>
            <a:ext cx="63093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Century Schoolbook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10"/>
          <p:cNvSpPr/>
          <p:nvPr>
            <p:ph idx="2" type="pic"/>
          </p:nvPr>
        </p:nvSpPr>
        <p:spPr>
          <a:xfrm>
            <a:off x="0" y="0"/>
            <a:ext cx="61722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11" name="Google Shape;111;p10"/>
          <p:cNvSpPr txBox="1"/>
          <p:nvPr>
            <p:ph idx="1" type="body"/>
          </p:nvPr>
        </p:nvSpPr>
        <p:spPr>
          <a:xfrm>
            <a:off x="6765798" y="264795"/>
            <a:ext cx="1524000" cy="49560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"/>
              </a:spcBef>
              <a:spcAft>
                <a:spcPts val="0"/>
              </a:spcAft>
              <a:buSzPts val="840"/>
              <a:buFont typeface="Century Schoolbook"/>
              <a:buNone/>
              <a:defRPr sz="1200"/>
            </a:lvl1pPr>
            <a:lvl2pPr indent="-289560" lvl="1" marL="914400" algn="l">
              <a:spcBef>
                <a:spcPts val="400"/>
              </a:spcBef>
              <a:spcAft>
                <a:spcPts val="0"/>
              </a:spcAft>
              <a:buSzPts val="960"/>
              <a:buChar char="⚫"/>
              <a:defRPr sz="1200"/>
            </a:lvl2pPr>
            <a:lvl3pPr indent="-266700" lvl="2" marL="1371600" algn="l">
              <a:spcBef>
                <a:spcPts val="200"/>
              </a:spcBef>
              <a:spcAft>
                <a:spcPts val="0"/>
              </a:spcAft>
              <a:buSzPts val="600"/>
              <a:buChar char="🞆"/>
              <a:defRPr sz="1000"/>
            </a:lvl3pPr>
            <a:lvl4pPr indent="-262889" lvl="3" marL="1828800" algn="l">
              <a:spcBef>
                <a:spcPts val="180"/>
              </a:spcBef>
              <a:spcAft>
                <a:spcPts val="0"/>
              </a:spcAft>
              <a:buSzPts val="540"/>
              <a:buChar char="🞆"/>
              <a:defRPr sz="900"/>
            </a:lvl4pPr>
            <a:lvl5pPr indent="-267461" lvl="4" marL="2286000" algn="l">
              <a:spcBef>
                <a:spcPts val="180"/>
              </a:spcBef>
              <a:spcAft>
                <a:spcPts val="0"/>
              </a:spcAft>
              <a:buSzPts val="612"/>
              <a:buChar char="⚫"/>
              <a:defRPr sz="9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cxnSp>
        <p:nvCxnSpPr>
          <p:cNvPr id="112" name="Google Shape;112;p10"/>
          <p:cNvCxnSpPr/>
          <p:nvPr/>
        </p:nvCxnSpPr>
        <p:spPr>
          <a:xfrm>
            <a:off x="89916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3" name="Google Shape;113;p10"/>
          <p:cNvSpPr/>
          <p:nvPr/>
        </p:nvSpPr>
        <p:spPr>
          <a:xfrm>
            <a:off x="8839200" y="0"/>
            <a:ext cx="304800" cy="6858000"/>
          </a:xfrm>
          <a:prstGeom prst="rect">
            <a:avLst/>
          </a:prstGeom>
          <a:solidFill>
            <a:srgbClr val="FEC2A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114" name="Google Shape;114;p10"/>
          <p:cNvCxnSpPr/>
          <p:nvPr/>
        </p:nvCxnSpPr>
        <p:spPr>
          <a:xfrm>
            <a:off x="89154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5" name="Google Shape;115;p10"/>
          <p:cNvCxnSpPr/>
          <p:nvPr/>
        </p:nvCxnSpPr>
        <p:spPr>
          <a:xfrm>
            <a:off x="6248400" y="0"/>
            <a:ext cx="0" cy="6858000"/>
          </a:xfrm>
          <a:prstGeom prst="straightConnector1">
            <a:avLst/>
          </a:prstGeom>
          <a:noFill/>
          <a:ln cap="flat" cmpd="sng" w="38100">
            <a:solidFill>
              <a:srgbClr val="FEC2AC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6" name="Google Shape;116;p10"/>
          <p:cNvCxnSpPr/>
          <p:nvPr/>
        </p:nvCxnSpPr>
        <p:spPr>
          <a:xfrm>
            <a:off x="6192296" y="0"/>
            <a:ext cx="0" cy="685800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7" name="Google Shape;117;p10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p10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1pPr>
            <a:lvl2pPr indent="0" lvl="1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2pPr>
            <a:lvl3pPr indent="0" lvl="2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3pPr>
            <a:lvl4pPr indent="0" lvl="3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4pPr>
            <a:lvl5pPr indent="0" lvl="4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5pPr>
            <a:lvl6pPr indent="0" lvl="5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6pPr>
            <a:lvl7pPr indent="0" lvl="6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7pPr>
            <a:lvl8pPr indent="0" lvl="7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8pPr>
            <a:lvl9pPr indent="0" lvl="8" marL="0" algn="ctr">
              <a:spcBef>
                <a:spcPts val="0"/>
              </a:spcBef>
              <a:buNone/>
              <a:defRPr>
                <a:solidFill>
                  <a:srgbClr val="000000"/>
                </a:solidFill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19" name="Google Shape;119;p10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Google Shape;6;p1"/>
          <p:cNvCxnSpPr/>
          <p:nvPr/>
        </p:nvCxnSpPr>
        <p:spPr>
          <a:xfrm>
            <a:off x="8763000" y="0"/>
            <a:ext cx="0" cy="6858000"/>
          </a:xfrm>
          <a:prstGeom prst="straightConnector1">
            <a:avLst/>
          </a:prstGeom>
          <a:noFill/>
          <a:ln cap="flat" cmpd="sng" w="38100">
            <a:solidFill>
              <a:srgbClr val="FEC2AC">
                <a:alpha val="92941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" name="Google Shape;7;p1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Century Schoolbook"/>
              <a:buNone/>
              <a:defRPr b="0" i="0" sz="30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" name="Google Shape;8;p1"/>
          <p:cNvSpPr txBox="1"/>
          <p:nvPr>
            <p:ph idx="1" type="body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528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🞆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-335280" lvl="1" marL="914400" marR="0" rtl="0" algn="l">
              <a:spcBef>
                <a:spcPts val="42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⚫"/>
              <a:defRPr b="0" i="0" sz="21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-297180" lvl="2" marL="1371600" marR="0" rtl="0" algn="l">
              <a:spcBef>
                <a:spcPts val="360"/>
              </a:spcBef>
              <a:spcAft>
                <a:spcPts val="0"/>
              </a:spcAft>
              <a:buClr>
                <a:srgbClr val="DE7530"/>
              </a:buClr>
              <a:buSzPts val="1080"/>
              <a:buFont typeface="Noto Sans Symbols"/>
              <a:buChar char="🞆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-297180" lvl="3" marL="1828800" marR="0" rtl="0" algn="l">
              <a:spcBef>
                <a:spcPts val="360"/>
              </a:spcBef>
              <a:spcAft>
                <a:spcPts val="0"/>
              </a:spcAft>
              <a:buClr>
                <a:srgbClr val="FEC2AC"/>
              </a:buClr>
              <a:buSzPts val="1080"/>
              <a:buFont typeface="Noto Sans Symbols"/>
              <a:buChar char="🞆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-297688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BBC9E9"/>
              </a:buClr>
              <a:buSzPts val="1088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entury Schoolbook"/>
              <a:buChar char="•"/>
              <a:defRPr b="0" i="0" sz="16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-281939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FEC2AC"/>
              </a:buClr>
              <a:buSzPts val="840"/>
              <a:buFont typeface="Noto Sans Symbols"/>
              <a:buChar char="⚪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-3175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entury Schoolbook"/>
              <a:buChar char="•"/>
              <a:defRPr b="0" i="0" sz="14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DE7530"/>
              </a:buClr>
              <a:buSzPts val="1400"/>
              <a:buFont typeface="Century Schoolbook"/>
              <a:buChar char="•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cxnSp>
        <p:nvCxnSpPr>
          <p:cNvPr id="11" name="Google Shape;11;p1"/>
          <p:cNvCxnSpPr/>
          <p:nvPr/>
        </p:nvCxnSpPr>
        <p:spPr>
          <a:xfrm>
            <a:off x="76200" y="0"/>
            <a:ext cx="0" cy="6858000"/>
          </a:xfrm>
          <a:prstGeom prst="straightConnector1">
            <a:avLst/>
          </a:prstGeom>
          <a:noFill/>
          <a:ln cap="flat" cmpd="thickThin" w="57150">
            <a:solidFill>
              <a:srgbClr val="FEC2AC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" name="Google Shape;12;p1"/>
          <p:cNvCxnSpPr/>
          <p:nvPr/>
        </p:nvCxnSpPr>
        <p:spPr>
          <a:xfrm>
            <a:off x="8991600" y="0"/>
            <a:ext cx="0" cy="68580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" name="Google Shape;13;p1"/>
          <p:cNvSpPr/>
          <p:nvPr/>
        </p:nvSpPr>
        <p:spPr>
          <a:xfrm>
            <a:off x="8839200" y="0"/>
            <a:ext cx="304800" cy="6858000"/>
          </a:xfrm>
          <a:prstGeom prst="rect">
            <a:avLst/>
          </a:prstGeom>
          <a:solidFill>
            <a:srgbClr val="FEC2AC">
              <a:alpha val="86666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14" name="Google Shape;14;p1"/>
          <p:cNvCxnSpPr/>
          <p:nvPr/>
        </p:nvCxnSpPr>
        <p:spPr>
          <a:xfrm>
            <a:off x="89154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5" name="Google Shape;15;p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6" name="Google Shape;16;p1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000000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000000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000000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000000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000000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000000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000000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000000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000000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3" name="Google Shape;133;p13"/>
          <p:cNvCxnSpPr/>
          <p:nvPr/>
        </p:nvCxnSpPr>
        <p:spPr>
          <a:xfrm>
            <a:off x="8763000" y="0"/>
            <a:ext cx="0" cy="6858000"/>
          </a:xfrm>
          <a:prstGeom prst="straightConnector1">
            <a:avLst/>
          </a:prstGeom>
          <a:noFill/>
          <a:ln cap="flat" cmpd="sng" w="38100">
            <a:solidFill>
              <a:srgbClr val="FEC2AC">
                <a:alpha val="92941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4" name="Google Shape;134;p13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Century Schoolbook"/>
              <a:buNone/>
              <a:defRPr b="0" i="0" sz="30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35" name="Google Shape;135;p13"/>
          <p:cNvSpPr txBox="1"/>
          <p:nvPr>
            <p:ph idx="1" type="body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528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🞆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-335280" lvl="1" marL="914400" marR="0" rtl="0" algn="l">
              <a:spcBef>
                <a:spcPts val="42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⚫"/>
              <a:defRPr b="0" i="0" sz="21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-297180" lvl="2" marL="1371600" marR="0" rtl="0" algn="l">
              <a:spcBef>
                <a:spcPts val="360"/>
              </a:spcBef>
              <a:spcAft>
                <a:spcPts val="0"/>
              </a:spcAft>
              <a:buClr>
                <a:srgbClr val="DE7530"/>
              </a:buClr>
              <a:buSzPts val="1080"/>
              <a:buFont typeface="Noto Sans Symbols"/>
              <a:buChar char="🞆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-297180" lvl="3" marL="1828800" marR="0" rtl="0" algn="l">
              <a:spcBef>
                <a:spcPts val="360"/>
              </a:spcBef>
              <a:spcAft>
                <a:spcPts val="0"/>
              </a:spcAft>
              <a:buClr>
                <a:srgbClr val="FEC2AC"/>
              </a:buClr>
              <a:buSzPts val="1080"/>
              <a:buFont typeface="Noto Sans Symbols"/>
              <a:buChar char="🞆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-297688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BBC9E9"/>
              </a:buClr>
              <a:buSzPts val="1088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entury Schoolbook"/>
              <a:buChar char="•"/>
              <a:defRPr b="0" i="0" sz="16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-281939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FEC2AC"/>
              </a:buClr>
              <a:buSzPts val="840"/>
              <a:buFont typeface="Noto Sans Symbols"/>
              <a:buChar char="⚪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-3175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entury Schoolbook"/>
              <a:buChar char="•"/>
              <a:defRPr b="0" i="0" sz="14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DE7530"/>
              </a:buClr>
              <a:buSzPts val="1400"/>
              <a:buFont typeface="Century Schoolbook"/>
              <a:buChar char="•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136" name="Google Shape;136;p13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137" name="Google Shape;137;p13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cxnSp>
        <p:nvCxnSpPr>
          <p:cNvPr id="138" name="Google Shape;138;p13"/>
          <p:cNvCxnSpPr/>
          <p:nvPr/>
        </p:nvCxnSpPr>
        <p:spPr>
          <a:xfrm>
            <a:off x="76200" y="0"/>
            <a:ext cx="0" cy="6858000"/>
          </a:xfrm>
          <a:prstGeom prst="straightConnector1">
            <a:avLst/>
          </a:prstGeom>
          <a:noFill/>
          <a:ln cap="flat" cmpd="thickThin" w="57150">
            <a:solidFill>
              <a:srgbClr val="FEC2AC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39" name="Google Shape;139;p13"/>
          <p:cNvCxnSpPr/>
          <p:nvPr/>
        </p:nvCxnSpPr>
        <p:spPr>
          <a:xfrm>
            <a:off x="8991600" y="0"/>
            <a:ext cx="0" cy="68580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40" name="Google Shape;140;p13"/>
          <p:cNvSpPr/>
          <p:nvPr/>
        </p:nvSpPr>
        <p:spPr>
          <a:xfrm>
            <a:off x="8839200" y="0"/>
            <a:ext cx="304800" cy="6858000"/>
          </a:xfrm>
          <a:prstGeom prst="rect">
            <a:avLst/>
          </a:prstGeom>
          <a:solidFill>
            <a:srgbClr val="FEC2AC">
              <a:alpha val="86666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141" name="Google Shape;141;p13"/>
          <p:cNvCxnSpPr/>
          <p:nvPr/>
        </p:nvCxnSpPr>
        <p:spPr>
          <a:xfrm>
            <a:off x="89154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42" name="Google Shape;142;p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43" name="Google Shape;143;p13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000000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000000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000000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000000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000000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000000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000000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000000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000000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5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9.gif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12.jp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jpg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8.gif"/><Relationship Id="rId4" Type="http://schemas.openxmlformats.org/officeDocument/2006/relationships/image" Target="../media/image4.gif"/><Relationship Id="rId10" Type="http://schemas.openxmlformats.org/officeDocument/2006/relationships/image" Target="../media/image13.gif"/><Relationship Id="rId9" Type="http://schemas.openxmlformats.org/officeDocument/2006/relationships/image" Target="../media/image3.gif"/><Relationship Id="rId5" Type="http://schemas.openxmlformats.org/officeDocument/2006/relationships/image" Target="../media/image6.gif"/><Relationship Id="rId6" Type="http://schemas.openxmlformats.org/officeDocument/2006/relationships/image" Target="../media/image10.gif"/><Relationship Id="rId7" Type="http://schemas.openxmlformats.org/officeDocument/2006/relationships/image" Target="../media/image11.gif"/><Relationship Id="rId8" Type="http://schemas.openxmlformats.org/officeDocument/2006/relationships/image" Target="../media/image14.gif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25"/>
          <p:cNvSpPr txBox="1"/>
          <p:nvPr/>
        </p:nvSpPr>
        <p:spPr>
          <a:xfrm>
            <a:off x="122896" y="1170618"/>
            <a:ext cx="8805617" cy="1754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3600" u="none" cap="none" strike="noStrike">
                <a:solidFill>
                  <a:srgbClr val="59160A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Использование системы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3600" u="none" cap="none" strike="noStrike">
                <a:solidFill>
                  <a:srgbClr val="59160A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 современных приемов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3600" u="none" cap="none" strike="noStrike">
                <a:solidFill>
                  <a:srgbClr val="59160A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 и упражнений при работе с текстом</a:t>
            </a:r>
            <a:endParaRPr b="1" i="0" sz="3600" u="none" cap="none" strike="noStrike">
              <a:solidFill>
                <a:srgbClr val="59160A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pic>
        <p:nvPicPr>
          <p:cNvPr descr="http://cs308618.userapi.com/v308618913/2380/e7AQPPrDZ14.jpg" id="264" name="Google Shape;264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11560" y="3689243"/>
            <a:ext cx="3648403" cy="273630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://cs308618.userapi.com/v308618913/2380/e7AQPPrDZ14.jpg" id="265" name="Google Shape;265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427984" y="3645024"/>
            <a:ext cx="3648403" cy="27363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34"/>
          <p:cNvSpPr txBox="1"/>
          <p:nvPr/>
        </p:nvSpPr>
        <p:spPr>
          <a:xfrm>
            <a:off x="1135786" y="52129"/>
            <a:ext cx="6667210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400" u="sng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Заколдованное слово</a:t>
            </a:r>
            <a:endParaRPr b="1" sz="4400" u="sng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71" name="Google Shape;371;p34"/>
          <p:cNvSpPr txBox="1"/>
          <p:nvPr/>
        </p:nvSpPr>
        <p:spPr>
          <a:xfrm>
            <a:off x="395535" y="1340768"/>
            <a:ext cx="7345281" cy="41549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4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Мама учит меня </a:t>
            </a:r>
            <a:r>
              <a:rPr b="1" lang="ru-RU" sz="4400">
                <a:solidFill>
                  <a:schemeClr val="accent3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ьтазяв</a:t>
            </a:r>
            <a:r>
              <a:rPr b="1" lang="ru-RU" sz="44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4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Я вяжу </a:t>
            </a:r>
            <a:r>
              <a:rPr b="1" lang="ru-RU" sz="4400">
                <a:solidFill>
                  <a:schemeClr val="accent3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фраш</a:t>
            </a:r>
            <a:r>
              <a:rPr b="1" lang="ru-RU" sz="44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.</a:t>
            </a:r>
            <a:endParaRPr b="1" sz="44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4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Шарф</a:t>
            </a:r>
            <a:r>
              <a:rPr b="1" lang="ru-RU" sz="4400">
                <a:solidFill>
                  <a:schemeClr val="accent3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 йылеб</a:t>
            </a:r>
            <a:r>
              <a:rPr b="1" lang="ru-RU" sz="44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4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На нем </a:t>
            </a:r>
            <a:r>
              <a:rPr b="1" lang="ru-RU" sz="4400">
                <a:solidFill>
                  <a:schemeClr val="accent3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ытевц</a:t>
            </a:r>
            <a:r>
              <a:rPr b="1" lang="ru-RU" sz="44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4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Их вязать </a:t>
            </a:r>
            <a:r>
              <a:rPr b="1" lang="ru-RU" sz="4400">
                <a:solidFill>
                  <a:schemeClr val="accent3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онжолс</a:t>
            </a:r>
            <a:r>
              <a:rPr b="1" lang="ru-RU" sz="44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4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Надо считать </a:t>
            </a:r>
            <a:r>
              <a:rPr b="1" lang="ru-RU" sz="4400">
                <a:solidFill>
                  <a:schemeClr val="accent3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илтеп</a:t>
            </a:r>
            <a:r>
              <a:rPr b="1" lang="ru-RU" sz="44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.</a:t>
            </a:r>
            <a:endParaRPr b="1" sz="44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5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35"/>
          <p:cNvSpPr txBox="1"/>
          <p:nvPr/>
        </p:nvSpPr>
        <p:spPr>
          <a:xfrm>
            <a:off x="2211403" y="52129"/>
            <a:ext cx="4515981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400" u="sng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Анаграммы</a:t>
            </a:r>
            <a:endParaRPr b="1" sz="5400" u="sng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77" name="Google Shape;377;p35"/>
          <p:cNvSpPr txBox="1"/>
          <p:nvPr/>
        </p:nvSpPr>
        <p:spPr>
          <a:xfrm>
            <a:off x="251520" y="1213584"/>
            <a:ext cx="8534068" cy="62478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0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На келыбар</a:t>
            </a:r>
            <a:endParaRPr b="1" sz="40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0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Ратеяб  лоишп тиволь убры.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0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аСаш  ёсн  дочуки. </a:t>
            </a:r>
            <a:endParaRPr b="1" sz="40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0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Кляо  и  Алки  лизяв  тьес. </a:t>
            </a:r>
            <a:endParaRPr b="1" sz="40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0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аСаш  мойпал  тьяп  кенуой. </a:t>
            </a:r>
            <a:endParaRPr b="1" sz="40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0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Кляо  мойлап  щикале. </a:t>
            </a:r>
            <a:endParaRPr b="1" sz="40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0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Алкиу  лаппося  калиймень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0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касарь.</a:t>
            </a:r>
            <a:br>
              <a:rPr b="1" lang="ru-RU" sz="40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</a:br>
            <a:br>
              <a:rPr b="1" lang="ru-RU" sz="40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</a:br>
            <a:endParaRPr b="1" sz="40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36"/>
          <p:cNvSpPr txBox="1"/>
          <p:nvPr/>
        </p:nvSpPr>
        <p:spPr>
          <a:xfrm>
            <a:off x="-33594" y="52129"/>
            <a:ext cx="9005992" cy="1446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400" u="sng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Найди слова,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400" u="sng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которые спрятались в слогах</a:t>
            </a:r>
            <a:endParaRPr b="1" sz="4400" u="sng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83" name="Google Shape;383;p36"/>
          <p:cNvSpPr txBox="1"/>
          <p:nvPr/>
        </p:nvSpPr>
        <p:spPr>
          <a:xfrm>
            <a:off x="163041" y="2230993"/>
            <a:ext cx="8711039" cy="20621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Ли – са – ды – ра – ки – ты </a:t>
            </a:r>
            <a:br>
              <a:rPr b="1" lang="ru-RU" sz="4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</a:br>
            <a:br>
              <a:rPr b="1" lang="ru-RU" sz="40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</a:br>
            <a:endParaRPr b="1" sz="40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84" name="Google Shape;384;p36"/>
          <p:cNvSpPr txBox="1"/>
          <p:nvPr/>
        </p:nvSpPr>
        <p:spPr>
          <a:xfrm>
            <a:off x="68196" y="4031193"/>
            <a:ext cx="9097363" cy="20621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Ла – па – ра – но – ша – лун </a:t>
            </a:r>
            <a:br>
              <a:rPr b="1" lang="ru-RU" sz="4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</a:br>
            <a:br>
              <a:rPr b="1" lang="ru-RU" sz="40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</a:br>
            <a:endParaRPr b="1" sz="40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8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37"/>
          <p:cNvSpPr txBox="1"/>
          <p:nvPr/>
        </p:nvSpPr>
        <p:spPr>
          <a:xfrm>
            <a:off x="351625" y="380271"/>
            <a:ext cx="8562986" cy="24006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000">
                <a:solidFill>
                  <a:srgbClr val="59160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Упражнения, направленные </a:t>
            </a:r>
            <a:endParaRPr b="1" sz="5000">
              <a:solidFill>
                <a:srgbClr val="59160A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000">
                <a:solidFill>
                  <a:srgbClr val="59160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 развитие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000">
                <a:solidFill>
                  <a:srgbClr val="59160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скорости  чтения</a:t>
            </a:r>
            <a:endParaRPr/>
          </a:p>
        </p:txBody>
      </p:sp>
      <p:pic>
        <p:nvPicPr>
          <p:cNvPr descr="http://www.biodos.ru/biouserimages/33958/ad_97784_image.jpg" id="390" name="Google Shape;390;p3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648" y="2722932"/>
            <a:ext cx="6192688" cy="39514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4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p38"/>
          <p:cNvSpPr txBox="1"/>
          <p:nvPr/>
        </p:nvSpPr>
        <p:spPr>
          <a:xfrm>
            <a:off x="2051720" y="35948"/>
            <a:ext cx="5331909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8000" u="sng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Фотоглаз</a:t>
            </a:r>
            <a:endParaRPr b="1" sz="8000" u="sng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96" name="Google Shape;396;p38"/>
          <p:cNvSpPr txBox="1"/>
          <p:nvPr/>
        </p:nvSpPr>
        <p:spPr>
          <a:xfrm>
            <a:off x="395536" y="2059687"/>
            <a:ext cx="8208912" cy="1631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100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ШАЛУНЬЯ</a:t>
            </a:r>
            <a:endParaRPr b="1" sz="100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97" name="Google Shape;397;p38"/>
          <p:cNvSpPr/>
          <p:nvPr/>
        </p:nvSpPr>
        <p:spPr>
          <a:xfrm>
            <a:off x="395536" y="2008986"/>
            <a:ext cx="7848872" cy="1732617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25400">
            <a:solidFill>
              <a:srgbClr val="B961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p39"/>
          <p:cNvSpPr txBox="1"/>
          <p:nvPr/>
        </p:nvSpPr>
        <p:spPr>
          <a:xfrm>
            <a:off x="2051720" y="35948"/>
            <a:ext cx="5331909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8000" u="sng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Фотоглаз</a:t>
            </a:r>
            <a:endParaRPr b="1" sz="8000" u="sng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403" name="Google Shape;403;p39"/>
          <p:cNvSpPr txBox="1"/>
          <p:nvPr/>
        </p:nvSpPr>
        <p:spPr>
          <a:xfrm>
            <a:off x="395536" y="2059687"/>
            <a:ext cx="8208912" cy="1631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100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ОЛАДЬИ</a:t>
            </a:r>
            <a:endParaRPr b="1" sz="100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404" name="Google Shape;404;p39"/>
          <p:cNvSpPr/>
          <p:nvPr/>
        </p:nvSpPr>
        <p:spPr>
          <a:xfrm>
            <a:off x="575556" y="1975798"/>
            <a:ext cx="7848872" cy="1732617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25400">
            <a:solidFill>
              <a:srgbClr val="B961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8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p40"/>
          <p:cNvSpPr txBox="1"/>
          <p:nvPr/>
        </p:nvSpPr>
        <p:spPr>
          <a:xfrm>
            <a:off x="2051720" y="35948"/>
            <a:ext cx="5331909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8000" u="sng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Фотоглаз</a:t>
            </a:r>
            <a:endParaRPr b="1" sz="8000" u="sng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410" name="Google Shape;410;p40"/>
          <p:cNvSpPr txBox="1"/>
          <p:nvPr/>
        </p:nvSpPr>
        <p:spPr>
          <a:xfrm>
            <a:off x="395536" y="2348880"/>
            <a:ext cx="8208912" cy="1446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8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ХОХОТУНЬЯ</a:t>
            </a:r>
            <a:endParaRPr b="1" sz="88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411" name="Google Shape;411;p40"/>
          <p:cNvSpPr/>
          <p:nvPr/>
        </p:nvSpPr>
        <p:spPr>
          <a:xfrm>
            <a:off x="420688" y="2492896"/>
            <a:ext cx="8183760" cy="1732617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25400">
            <a:solidFill>
              <a:srgbClr val="B961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5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Google Shape;416;p41"/>
          <p:cNvSpPr txBox="1"/>
          <p:nvPr/>
        </p:nvSpPr>
        <p:spPr>
          <a:xfrm>
            <a:off x="2051720" y="35948"/>
            <a:ext cx="5331909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8000" u="sng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Фотоглаз</a:t>
            </a:r>
            <a:endParaRPr b="1" sz="8000" u="sng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417" name="Google Shape;417;p41"/>
          <p:cNvSpPr txBox="1"/>
          <p:nvPr/>
        </p:nvSpPr>
        <p:spPr>
          <a:xfrm>
            <a:off x="395536" y="2348880"/>
            <a:ext cx="8208912" cy="1446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8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ОБЕЗЬЯНА</a:t>
            </a:r>
            <a:endParaRPr b="1" sz="88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418" name="Google Shape;418;p41"/>
          <p:cNvSpPr/>
          <p:nvPr/>
        </p:nvSpPr>
        <p:spPr>
          <a:xfrm>
            <a:off x="458213" y="2200439"/>
            <a:ext cx="8183760" cy="1732617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25400">
            <a:solidFill>
              <a:srgbClr val="B961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2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p42"/>
          <p:cNvSpPr txBox="1"/>
          <p:nvPr/>
        </p:nvSpPr>
        <p:spPr>
          <a:xfrm>
            <a:off x="984446" y="283295"/>
            <a:ext cx="7031092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400" u="sng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Поиск  заданных  слов</a:t>
            </a:r>
            <a:endParaRPr b="1" sz="4400" u="sng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424" name="Google Shape;424;p42"/>
          <p:cNvSpPr txBox="1"/>
          <p:nvPr/>
        </p:nvSpPr>
        <p:spPr>
          <a:xfrm>
            <a:off x="344623" y="1772816"/>
            <a:ext cx="8208912" cy="3170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0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  У птиц птенцы. Они пищат.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0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Птенцы хотят есть. Их много.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0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А мама одна. Где ей успеть?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0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Но папа поможет. Птенцы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0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будут сыты.</a:t>
            </a:r>
            <a:endParaRPr b="1" sz="40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425" name="Google Shape;425;p42"/>
          <p:cNvCxnSpPr/>
          <p:nvPr/>
        </p:nvCxnSpPr>
        <p:spPr>
          <a:xfrm>
            <a:off x="467544" y="3140968"/>
            <a:ext cx="2016224" cy="0"/>
          </a:xfrm>
          <a:prstGeom prst="straightConnector1">
            <a:avLst/>
          </a:prstGeom>
          <a:noFill/>
          <a:ln cap="flat" cmpd="sng" w="76200">
            <a:solidFill>
              <a:srgbClr val="993D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26" name="Google Shape;426;p42"/>
          <p:cNvCxnSpPr/>
          <p:nvPr/>
        </p:nvCxnSpPr>
        <p:spPr>
          <a:xfrm>
            <a:off x="2627784" y="2492896"/>
            <a:ext cx="2016224" cy="0"/>
          </a:xfrm>
          <a:prstGeom prst="straightConnector1">
            <a:avLst/>
          </a:prstGeom>
          <a:noFill/>
          <a:ln cap="flat" cmpd="sng" w="76200">
            <a:solidFill>
              <a:srgbClr val="993D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27" name="Google Shape;427;p42"/>
          <p:cNvCxnSpPr/>
          <p:nvPr/>
        </p:nvCxnSpPr>
        <p:spPr>
          <a:xfrm>
            <a:off x="5508104" y="4365104"/>
            <a:ext cx="2016224" cy="0"/>
          </a:xfrm>
          <a:prstGeom prst="straightConnector1">
            <a:avLst/>
          </a:prstGeom>
          <a:noFill/>
          <a:ln cap="flat" cmpd="sng" w="76200">
            <a:solidFill>
              <a:srgbClr val="993D00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Google Shape;432;p43"/>
          <p:cNvSpPr txBox="1"/>
          <p:nvPr/>
        </p:nvSpPr>
        <p:spPr>
          <a:xfrm>
            <a:off x="1297689" y="-99392"/>
            <a:ext cx="6370655" cy="1446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400" u="sng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Метод ритмических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400" u="sng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фиксаций</a:t>
            </a:r>
            <a:endParaRPr b="1" sz="4400" u="sng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433" name="Google Shape;433;p43"/>
          <p:cNvSpPr txBox="1"/>
          <p:nvPr/>
        </p:nvSpPr>
        <p:spPr>
          <a:xfrm>
            <a:off x="395536" y="1355812"/>
            <a:ext cx="7784503" cy="49552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32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стол		                         ваза</a:t>
            </a:r>
            <a:endParaRPr b="1" sz="32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32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чашка			       плита</a:t>
            </a:r>
            <a:endParaRPr b="1" sz="32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32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машина			       солнце</a:t>
            </a:r>
            <a:endParaRPr b="1" sz="32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32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конфета		                чернила</a:t>
            </a:r>
            <a:endParaRPr b="1" sz="32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32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карандаш		       пистолет</a:t>
            </a:r>
            <a:endParaRPr b="1" sz="32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32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телевизор		       спектакль</a:t>
            </a:r>
            <a:endParaRPr b="1" sz="32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32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магнитофон		       автомобиль</a:t>
            </a:r>
            <a:endParaRPr b="1" sz="32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32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мотоциклист		        кондуктор</a:t>
            </a:r>
            <a:endParaRPr b="1" sz="32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32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командировка		велосипедис</a:t>
            </a:r>
            <a:r>
              <a:rPr b="1" lang="ru-RU" sz="2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т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434" name="Google Shape;434;p43"/>
          <p:cNvCxnSpPr/>
          <p:nvPr/>
        </p:nvCxnSpPr>
        <p:spPr>
          <a:xfrm>
            <a:off x="1475656" y="1700808"/>
            <a:ext cx="3384376" cy="0"/>
          </a:xfrm>
          <a:prstGeom prst="straightConnector1">
            <a:avLst/>
          </a:prstGeom>
          <a:noFill/>
          <a:ln cap="flat" cmpd="sng" w="57150">
            <a:solidFill>
              <a:srgbClr val="FF6803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435" name="Google Shape;435;p43"/>
          <p:cNvCxnSpPr/>
          <p:nvPr/>
        </p:nvCxnSpPr>
        <p:spPr>
          <a:xfrm flipH="1">
            <a:off x="1763688" y="1700808"/>
            <a:ext cx="3096344" cy="504056"/>
          </a:xfrm>
          <a:prstGeom prst="straightConnector1">
            <a:avLst/>
          </a:prstGeom>
          <a:noFill/>
          <a:ln cap="flat" cmpd="sng" w="57150">
            <a:solidFill>
              <a:srgbClr val="FF6803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436" name="Google Shape;436;p43"/>
          <p:cNvCxnSpPr/>
          <p:nvPr/>
        </p:nvCxnSpPr>
        <p:spPr>
          <a:xfrm>
            <a:off x="1835696" y="2204864"/>
            <a:ext cx="2916324" cy="72008"/>
          </a:xfrm>
          <a:prstGeom prst="straightConnector1">
            <a:avLst/>
          </a:prstGeom>
          <a:noFill/>
          <a:ln cap="flat" cmpd="sng" w="57150">
            <a:solidFill>
              <a:srgbClr val="FF6803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437" name="Google Shape;437;p43"/>
          <p:cNvCxnSpPr/>
          <p:nvPr/>
        </p:nvCxnSpPr>
        <p:spPr>
          <a:xfrm flipH="1">
            <a:off x="2195736" y="2276872"/>
            <a:ext cx="2520280" cy="432048"/>
          </a:xfrm>
          <a:prstGeom prst="straightConnector1">
            <a:avLst/>
          </a:prstGeom>
          <a:noFill/>
          <a:ln cap="flat" cmpd="sng" w="57150">
            <a:solidFill>
              <a:srgbClr val="FF6803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438" name="Google Shape;438;p43"/>
          <p:cNvCxnSpPr/>
          <p:nvPr/>
        </p:nvCxnSpPr>
        <p:spPr>
          <a:xfrm>
            <a:off x="2195736" y="2708920"/>
            <a:ext cx="2592288" cy="0"/>
          </a:xfrm>
          <a:prstGeom prst="straightConnector1">
            <a:avLst/>
          </a:prstGeom>
          <a:noFill/>
          <a:ln cap="flat" cmpd="sng" w="57150">
            <a:solidFill>
              <a:srgbClr val="FF6803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439" name="Google Shape;439;p43"/>
          <p:cNvCxnSpPr/>
          <p:nvPr/>
        </p:nvCxnSpPr>
        <p:spPr>
          <a:xfrm flipH="1">
            <a:off x="2339752" y="2708920"/>
            <a:ext cx="2448272" cy="432048"/>
          </a:xfrm>
          <a:prstGeom prst="straightConnector1">
            <a:avLst/>
          </a:prstGeom>
          <a:noFill/>
          <a:ln cap="flat" cmpd="sng" w="57150">
            <a:solidFill>
              <a:srgbClr val="FF6803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440" name="Google Shape;440;p43"/>
          <p:cNvCxnSpPr/>
          <p:nvPr/>
        </p:nvCxnSpPr>
        <p:spPr>
          <a:xfrm>
            <a:off x="2339752" y="3140968"/>
            <a:ext cx="2448272" cy="0"/>
          </a:xfrm>
          <a:prstGeom prst="straightConnector1">
            <a:avLst/>
          </a:prstGeom>
          <a:noFill/>
          <a:ln cap="flat" cmpd="sng" w="57150">
            <a:solidFill>
              <a:srgbClr val="FF6803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441" name="Google Shape;441;p43"/>
          <p:cNvCxnSpPr/>
          <p:nvPr/>
        </p:nvCxnSpPr>
        <p:spPr>
          <a:xfrm flipH="1">
            <a:off x="2699792" y="3140968"/>
            <a:ext cx="2088232" cy="504056"/>
          </a:xfrm>
          <a:prstGeom prst="straightConnector1">
            <a:avLst/>
          </a:prstGeom>
          <a:noFill/>
          <a:ln cap="flat" cmpd="sng" w="57150">
            <a:solidFill>
              <a:srgbClr val="FF6803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442" name="Google Shape;442;p43"/>
          <p:cNvCxnSpPr/>
          <p:nvPr/>
        </p:nvCxnSpPr>
        <p:spPr>
          <a:xfrm>
            <a:off x="2699792" y="3645024"/>
            <a:ext cx="2232248" cy="936104"/>
          </a:xfrm>
          <a:prstGeom prst="straightConnector1">
            <a:avLst/>
          </a:prstGeom>
          <a:noFill/>
          <a:ln cap="flat" cmpd="sng" w="57150">
            <a:solidFill>
              <a:srgbClr val="FF6803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443" name="Google Shape;443;p43"/>
          <p:cNvCxnSpPr/>
          <p:nvPr/>
        </p:nvCxnSpPr>
        <p:spPr>
          <a:xfrm flipH="1">
            <a:off x="3347864" y="4581128"/>
            <a:ext cx="1584176" cy="504056"/>
          </a:xfrm>
          <a:prstGeom prst="straightConnector1">
            <a:avLst/>
          </a:prstGeom>
          <a:noFill/>
          <a:ln cap="flat" cmpd="sng" w="57150">
            <a:solidFill>
              <a:srgbClr val="FF6803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444" name="Google Shape;444;p43"/>
          <p:cNvCxnSpPr/>
          <p:nvPr/>
        </p:nvCxnSpPr>
        <p:spPr>
          <a:xfrm flipH="1" rot="10800000">
            <a:off x="3347864" y="3645024"/>
            <a:ext cx="1584176" cy="1440160"/>
          </a:xfrm>
          <a:prstGeom prst="straightConnector1">
            <a:avLst/>
          </a:prstGeom>
          <a:noFill/>
          <a:ln cap="flat" cmpd="sng" w="57150">
            <a:solidFill>
              <a:srgbClr val="FF6803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445" name="Google Shape;445;p43"/>
          <p:cNvCxnSpPr/>
          <p:nvPr/>
        </p:nvCxnSpPr>
        <p:spPr>
          <a:xfrm flipH="1">
            <a:off x="2699792" y="3645024"/>
            <a:ext cx="2232248" cy="468052"/>
          </a:xfrm>
          <a:prstGeom prst="straightConnector1">
            <a:avLst/>
          </a:prstGeom>
          <a:noFill/>
          <a:ln cap="flat" cmpd="sng" w="57150">
            <a:solidFill>
              <a:srgbClr val="FF6803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446" name="Google Shape;446;p43"/>
          <p:cNvCxnSpPr/>
          <p:nvPr/>
        </p:nvCxnSpPr>
        <p:spPr>
          <a:xfrm>
            <a:off x="2699792" y="4113076"/>
            <a:ext cx="2304256" cy="972108"/>
          </a:xfrm>
          <a:prstGeom prst="straightConnector1">
            <a:avLst/>
          </a:prstGeom>
          <a:noFill/>
          <a:ln cap="flat" cmpd="sng" w="57150">
            <a:solidFill>
              <a:srgbClr val="FF6803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447" name="Google Shape;447;p43"/>
          <p:cNvCxnSpPr/>
          <p:nvPr/>
        </p:nvCxnSpPr>
        <p:spPr>
          <a:xfrm flipH="1">
            <a:off x="3671900" y="5085184"/>
            <a:ext cx="1332148" cy="504056"/>
          </a:xfrm>
          <a:prstGeom prst="straightConnector1">
            <a:avLst/>
          </a:prstGeom>
          <a:noFill/>
          <a:ln cap="flat" cmpd="sng" w="57150">
            <a:solidFill>
              <a:srgbClr val="FF6803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448" name="Google Shape;448;p43"/>
          <p:cNvCxnSpPr/>
          <p:nvPr/>
        </p:nvCxnSpPr>
        <p:spPr>
          <a:xfrm>
            <a:off x="3671900" y="5589240"/>
            <a:ext cx="1332148" cy="0"/>
          </a:xfrm>
          <a:prstGeom prst="straightConnector1">
            <a:avLst/>
          </a:prstGeom>
          <a:noFill/>
          <a:ln cap="flat" cmpd="sng" w="57150">
            <a:solidFill>
              <a:srgbClr val="FF6803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449" name="Google Shape;449;p43"/>
          <p:cNvCxnSpPr/>
          <p:nvPr/>
        </p:nvCxnSpPr>
        <p:spPr>
          <a:xfrm rot="10800000">
            <a:off x="3131840" y="4599130"/>
            <a:ext cx="1872208" cy="990110"/>
          </a:xfrm>
          <a:prstGeom prst="straightConnector1">
            <a:avLst/>
          </a:prstGeom>
          <a:noFill/>
          <a:ln cap="flat" cmpd="sng" w="57150">
            <a:solidFill>
              <a:srgbClr val="FF6803"/>
            </a:solidFill>
            <a:prstDash val="solid"/>
            <a:round/>
            <a:headEnd len="sm" w="sm" type="none"/>
            <a:tailEnd len="med" w="med" type="stealth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26"/>
          <p:cNvSpPr txBox="1"/>
          <p:nvPr/>
        </p:nvSpPr>
        <p:spPr>
          <a:xfrm>
            <a:off x="187455" y="228600"/>
            <a:ext cx="8891344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4000" u="sng" cap="none" strike="noStrike">
                <a:solidFill>
                  <a:srgbClr val="59160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При работе с текстом мы формируем,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4000" u="sng" cap="none" strike="noStrike">
                <a:solidFill>
                  <a:srgbClr val="59160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развиваем и  совершенствуем</a:t>
            </a:r>
            <a:endParaRPr b="1" i="0" sz="4000" u="sng" cap="none" strike="noStrike">
              <a:solidFill>
                <a:srgbClr val="59160A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71" name="Google Shape;271;p26"/>
          <p:cNvSpPr txBox="1"/>
          <p:nvPr/>
        </p:nvSpPr>
        <p:spPr>
          <a:xfrm>
            <a:off x="395288" y="2781300"/>
            <a:ext cx="6426759" cy="31393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41910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Noto Sans Symbols"/>
              <a:buChar char="⮚"/>
            </a:pPr>
            <a:r>
              <a:rPr b="1" i="0" lang="ru-RU" sz="66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правильность</a:t>
            </a:r>
            <a:endParaRPr b="1" i="0" sz="66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1910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Noto Sans Symbols"/>
              <a:buChar char="⮚"/>
            </a:pPr>
            <a:r>
              <a:rPr b="1" i="0" lang="ru-RU" sz="66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скорость </a:t>
            </a:r>
            <a:endParaRPr b="1" i="0" sz="66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1910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Noto Sans Symbols"/>
              <a:buChar char="⮚"/>
            </a:pPr>
            <a:r>
              <a:rPr b="1" i="0" lang="ru-RU" sz="66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понимание </a:t>
            </a:r>
            <a:endParaRPr b="1" i="0" sz="66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3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44"/>
          <p:cNvSpPr txBox="1"/>
          <p:nvPr/>
        </p:nvSpPr>
        <p:spPr>
          <a:xfrm>
            <a:off x="658550" y="116632"/>
            <a:ext cx="7657866" cy="7848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500" u="sng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Причитывание по слову</a:t>
            </a:r>
            <a:endParaRPr b="1" sz="4500" u="sng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455" name="Google Shape;455;p44"/>
          <p:cNvSpPr txBox="1"/>
          <p:nvPr/>
        </p:nvSpPr>
        <p:spPr>
          <a:xfrm>
            <a:off x="35496" y="2780928"/>
            <a:ext cx="9106980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0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У осы не усы, не усищи, а усики.</a:t>
            </a:r>
            <a:endParaRPr b="1" sz="40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456" name="Google Shape;456;p44"/>
          <p:cNvCxnSpPr/>
          <p:nvPr/>
        </p:nvCxnSpPr>
        <p:spPr>
          <a:xfrm>
            <a:off x="179512" y="3477431"/>
            <a:ext cx="288032" cy="0"/>
          </a:xfrm>
          <a:prstGeom prst="straightConnector1">
            <a:avLst/>
          </a:prstGeom>
          <a:noFill/>
          <a:ln cap="flat" cmpd="sng" w="76200">
            <a:solidFill>
              <a:srgbClr val="FF680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57" name="Google Shape;457;p44"/>
          <p:cNvCxnSpPr/>
          <p:nvPr/>
        </p:nvCxnSpPr>
        <p:spPr>
          <a:xfrm>
            <a:off x="251520" y="3717032"/>
            <a:ext cx="1296144" cy="0"/>
          </a:xfrm>
          <a:prstGeom prst="straightConnector1">
            <a:avLst/>
          </a:prstGeom>
          <a:noFill/>
          <a:ln cap="flat" cmpd="sng" w="76200">
            <a:solidFill>
              <a:srgbClr val="FF680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58" name="Google Shape;458;p44"/>
          <p:cNvCxnSpPr/>
          <p:nvPr/>
        </p:nvCxnSpPr>
        <p:spPr>
          <a:xfrm>
            <a:off x="251520" y="4005064"/>
            <a:ext cx="2016224" cy="0"/>
          </a:xfrm>
          <a:prstGeom prst="straightConnector1">
            <a:avLst/>
          </a:prstGeom>
          <a:noFill/>
          <a:ln cap="flat" cmpd="sng" w="76200">
            <a:solidFill>
              <a:srgbClr val="FF680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59" name="Google Shape;459;p44"/>
          <p:cNvCxnSpPr/>
          <p:nvPr/>
        </p:nvCxnSpPr>
        <p:spPr>
          <a:xfrm>
            <a:off x="251520" y="4365104"/>
            <a:ext cx="3312368" cy="0"/>
          </a:xfrm>
          <a:prstGeom prst="straightConnector1">
            <a:avLst/>
          </a:prstGeom>
          <a:noFill/>
          <a:ln cap="flat" cmpd="sng" w="76200">
            <a:solidFill>
              <a:srgbClr val="FF680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60" name="Google Shape;460;p44"/>
          <p:cNvCxnSpPr/>
          <p:nvPr/>
        </p:nvCxnSpPr>
        <p:spPr>
          <a:xfrm>
            <a:off x="251520" y="4653136"/>
            <a:ext cx="4235963" cy="0"/>
          </a:xfrm>
          <a:prstGeom prst="straightConnector1">
            <a:avLst/>
          </a:prstGeom>
          <a:noFill/>
          <a:ln cap="flat" cmpd="sng" w="76200">
            <a:solidFill>
              <a:srgbClr val="FF680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61" name="Google Shape;461;p44"/>
          <p:cNvCxnSpPr/>
          <p:nvPr/>
        </p:nvCxnSpPr>
        <p:spPr>
          <a:xfrm>
            <a:off x="251520" y="5085184"/>
            <a:ext cx="6336704" cy="0"/>
          </a:xfrm>
          <a:prstGeom prst="straightConnector1">
            <a:avLst/>
          </a:prstGeom>
          <a:noFill/>
          <a:ln cap="flat" cmpd="sng" w="76200">
            <a:solidFill>
              <a:srgbClr val="FF680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62" name="Google Shape;462;p44"/>
          <p:cNvCxnSpPr/>
          <p:nvPr/>
        </p:nvCxnSpPr>
        <p:spPr>
          <a:xfrm>
            <a:off x="251520" y="5589240"/>
            <a:ext cx="6984776" cy="0"/>
          </a:xfrm>
          <a:prstGeom prst="straightConnector1">
            <a:avLst/>
          </a:prstGeom>
          <a:noFill/>
          <a:ln cap="flat" cmpd="sng" w="76200">
            <a:solidFill>
              <a:srgbClr val="FF680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63" name="Google Shape;463;p44"/>
          <p:cNvCxnSpPr/>
          <p:nvPr/>
        </p:nvCxnSpPr>
        <p:spPr>
          <a:xfrm flipH="1" rot="10800000">
            <a:off x="251520" y="6021288"/>
            <a:ext cx="8712968" cy="72008"/>
          </a:xfrm>
          <a:prstGeom prst="straightConnector1">
            <a:avLst/>
          </a:prstGeom>
          <a:noFill/>
          <a:ln cap="flat" cmpd="sng" w="76200">
            <a:solidFill>
              <a:srgbClr val="FF6803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7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45"/>
          <p:cNvSpPr txBox="1"/>
          <p:nvPr/>
        </p:nvSpPr>
        <p:spPr>
          <a:xfrm>
            <a:off x="179512" y="563196"/>
            <a:ext cx="9249648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685800" lvl="0" marL="6858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Noto Sans Symbols"/>
              <a:buChar char="⮚"/>
            </a:pPr>
            <a:r>
              <a:rPr b="1" lang="ru-RU" sz="4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Чтение с подсчетом слов,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 предложений, строчек</a:t>
            </a:r>
            <a:endParaRPr b="1" sz="48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469" name="Google Shape;469;p45"/>
          <p:cNvSpPr txBox="1"/>
          <p:nvPr/>
        </p:nvSpPr>
        <p:spPr>
          <a:xfrm>
            <a:off x="326232" y="2742019"/>
            <a:ext cx="3312125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685800" lvl="0" marL="6858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Noto Sans Symbols"/>
              <a:buChar char="⮚"/>
            </a:pPr>
            <a:r>
              <a:rPr b="1" lang="ru-RU" sz="4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Буксир</a:t>
            </a:r>
            <a:endParaRPr b="1" sz="48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470" name="Google Shape;470;p45"/>
          <p:cNvSpPr txBox="1"/>
          <p:nvPr/>
        </p:nvSpPr>
        <p:spPr>
          <a:xfrm>
            <a:off x="179512" y="4254187"/>
            <a:ext cx="8502649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685800" lvl="0" marL="6858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Noto Sans Symbols"/>
              <a:buChar char="⮚"/>
            </a:pPr>
            <a:r>
              <a:rPr b="1" lang="ru-RU" sz="4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Продолжи за учителем</a:t>
            </a:r>
            <a:endParaRPr b="1" sz="48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4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p46"/>
          <p:cNvSpPr txBox="1"/>
          <p:nvPr/>
        </p:nvSpPr>
        <p:spPr>
          <a:xfrm>
            <a:off x="351625" y="380271"/>
            <a:ext cx="8562986" cy="24006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000">
                <a:solidFill>
                  <a:srgbClr val="59160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Упражнения, направленные </a:t>
            </a:r>
            <a:endParaRPr b="1" sz="5000">
              <a:solidFill>
                <a:srgbClr val="59160A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000">
                <a:solidFill>
                  <a:srgbClr val="59160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 формирование </a:t>
            </a:r>
            <a:endParaRPr b="1" sz="5000">
              <a:solidFill>
                <a:srgbClr val="59160A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000">
                <a:solidFill>
                  <a:srgbClr val="59160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понимания  прочитанного</a:t>
            </a:r>
            <a:endParaRPr b="1" sz="5000">
              <a:solidFill>
                <a:srgbClr val="59160A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http://www.geocities.com/aqryus/girlreading.gif" id="476" name="Google Shape;476;p4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91680" y="2768026"/>
            <a:ext cx="5184576" cy="41000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0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Google Shape;481;p47"/>
          <p:cNvSpPr txBox="1"/>
          <p:nvPr/>
        </p:nvSpPr>
        <p:spPr>
          <a:xfrm>
            <a:off x="1086555" y="283294"/>
            <a:ext cx="6500497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400" u="sng">
                <a:solidFill>
                  <a:srgbClr val="000000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Поиск  лишних  слов</a:t>
            </a:r>
            <a:endParaRPr b="1" sz="4400" u="sng">
              <a:solidFill>
                <a:srgbClr val="000000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482" name="Google Shape;482;p47"/>
          <p:cNvSpPr txBox="1"/>
          <p:nvPr/>
        </p:nvSpPr>
        <p:spPr>
          <a:xfrm>
            <a:off x="344623" y="1484784"/>
            <a:ext cx="8208912" cy="44012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000">
                <a:solidFill>
                  <a:srgbClr val="000000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  Галка села на забор. Зима.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000">
                <a:solidFill>
                  <a:srgbClr val="000000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Миша зима ел булку.  Дал галке крошки. Галка зима не летит к Мише. Зима.  Боится.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000">
                <a:solidFill>
                  <a:srgbClr val="000000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Миша отошёл. Галка стала зима  клевать.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000">
              <a:solidFill>
                <a:srgbClr val="000000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483" name="Google Shape;483;p47"/>
          <p:cNvCxnSpPr/>
          <p:nvPr/>
        </p:nvCxnSpPr>
        <p:spPr>
          <a:xfrm>
            <a:off x="6372200" y="3429000"/>
            <a:ext cx="1296144" cy="0"/>
          </a:xfrm>
          <a:prstGeom prst="straightConnector1">
            <a:avLst/>
          </a:prstGeom>
          <a:noFill/>
          <a:ln cap="flat" cmpd="sng" w="76200">
            <a:solidFill>
              <a:srgbClr val="993D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84" name="Google Shape;484;p47"/>
          <p:cNvCxnSpPr/>
          <p:nvPr/>
        </p:nvCxnSpPr>
        <p:spPr>
          <a:xfrm>
            <a:off x="2411760" y="2851313"/>
            <a:ext cx="1296144" cy="0"/>
          </a:xfrm>
          <a:prstGeom prst="straightConnector1">
            <a:avLst/>
          </a:prstGeom>
          <a:noFill/>
          <a:ln cap="flat" cmpd="sng" w="76200">
            <a:solidFill>
              <a:srgbClr val="993D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85" name="Google Shape;485;p47"/>
          <p:cNvCxnSpPr/>
          <p:nvPr/>
        </p:nvCxnSpPr>
        <p:spPr>
          <a:xfrm>
            <a:off x="6428962" y="2204864"/>
            <a:ext cx="1656184" cy="0"/>
          </a:xfrm>
          <a:prstGeom prst="straightConnector1">
            <a:avLst/>
          </a:prstGeom>
          <a:noFill/>
          <a:ln cap="flat" cmpd="sng" w="76200">
            <a:solidFill>
              <a:srgbClr val="993D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86" name="Google Shape;486;p47"/>
          <p:cNvCxnSpPr/>
          <p:nvPr/>
        </p:nvCxnSpPr>
        <p:spPr>
          <a:xfrm>
            <a:off x="4499992" y="4017093"/>
            <a:ext cx="1440160" cy="0"/>
          </a:xfrm>
          <a:prstGeom prst="straightConnector1">
            <a:avLst/>
          </a:prstGeom>
          <a:noFill/>
          <a:ln cap="flat" cmpd="sng" w="76200">
            <a:solidFill>
              <a:srgbClr val="993D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87" name="Google Shape;487;p47"/>
          <p:cNvCxnSpPr/>
          <p:nvPr/>
        </p:nvCxnSpPr>
        <p:spPr>
          <a:xfrm>
            <a:off x="433332" y="5229200"/>
            <a:ext cx="1296144" cy="0"/>
          </a:xfrm>
          <a:prstGeom prst="straightConnector1">
            <a:avLst/>
          </a:prstGeom>
          <a:noFill/>
          <a:ln cap="flat" cmpd="sng" w="76200">
            <a:solidFill>
              <a:srgbClr val="993D00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Google Shape;492;p48"/>
          <p:cNvSpPr txBox="1"/>
          <p:nvPr/>
        </p:nvSpPr>
        <p:spPr>
          <a:xfrm>
            <a:off x="1595803" y="1052736"/>
            <a:ext cx="6011582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3200">
                <a:solidFill>
                  <a:srgbClr val="000000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(добавление слога,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3200">
                <a:solidFill>
                  <a:srgbClr val="000000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части слова, целого слова)</a:t>
            </a:r>
            <a:endParaRPr b="1" sz="3200">
              <a:solidFill>
                <a:srgbClr val="000000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493" name="Google Shape;493;p48"/>
          <p:cNvSpPr txBox="1"/>
          <p:nvPr/>
        </p:nvSpPr>
        <p:spPr>
          <a:xfrm>
            <a:off x="349559" y="2420888"/>
            <a:ext cx="8208912" cy="25545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000">
                <a:solidFill>
                  <a:srgbClr val="000000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Вот она по веткам ска*,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000">
                <a:solidFill>
                  <a:srgbClr val="000000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Промелькнула над кус*,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000">
                <a:solidFill>
                  <a:srgbClr val="000000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Точно бойкий рыжий мя*,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000">
                <a:solidFill>
                  <a:srgbClr val="000000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С пышной шёрсткой и хвос*.</a:t>
            </a:r>
            <a:endParaRPr/>
          </a:p>
        </p:txBody>
      </p:sp>
      <p:sp>
        <p:nvSpPr>
          <p:cNvPr id="494" name="Google Shape;494;p48"/>
          <p:cNvSpPr txBox="1"/>
          <p:nvPr/>
        </p:nvSpPr>
        <p:spPr>
          <a:xfrm>
            <a:off x="1977322" y="211287"/>
            <a:ext cx="5248553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400" u="sng">
                <a:solidFill>
                  <a:srgbClr val="000000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Антиципация</a:t>
            </a:r>
            <a:endParaRPr b="1" sz="5400" u="sng">
              <a:solidFill>
                <a:srgbClr val="000000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8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49"/>
          <p:cNvSpPr txBox="1"/>
          <p:nvPr/>
        </p:nvSpPr>
        <p:spPr>
          <a:xfrm>
            <a:off x="1977322" y="182250"/>
            <a:ext cx="5248553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400" u="sng">
                <a:solidFill>
                  <a:srgbClr val="000000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Антиципация</a:t>
            </a:r>
            <a:endParaRPr b="1" sz="5400" u="sng">
              <a:solidFill>
                <a:srgbClr val="000000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500" name="Google Shape;500;p49"/>
          <p:cNvSpPr txBox="1"/>
          <p:nvPr/>
        </p:nvSpPr>
        <p:spPr>
          <a:xfrm>
            <a:off x="370587" y="1700808"/>
            <a:ext cx="8208912" cy="3170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000">
                <a:solidFill>
                  <a:srgbClr val="000000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Полез мишка за медом. 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000">
                <a:solidFill>
                  <a:srgbClr val="000000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Мед  в  *.   Вокруг  кружат *. 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000">
                <a:solidFill>
                  <a:srgbClr val="000000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Гонят  *.  Пчелы  больно  *.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000">
                <a:solidFill>
                  <a:srgbClr val="000000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Мишка  пискнул  и  убежал 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000">
                <a:solidFill>
                  <a:srgbClr val="000000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в  *.   Уже  и  меда  ему  не   *.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4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50"/>
          <p:cNvSpPr txBox="1"/>
          <p:nvPr/>
        </p:nvSpPr>
        <p:spPr>
          <a:xfrm>
            <a:off x="395536" y="1052736"/>
            <a:ext cx="8280920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685800" lvl="0" marL="6858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Noto Sans Symbols"/>
              <a:buChar char="⮚"/>
            </a:pPr>
            <a:r>
              <a:rPr b="1" lang="ru-RU" sz="4800">
                <a:solidFill>
                  <a:srgbClr val="000000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Поиск смысловых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800">
                <a:solidFill>
                  <a:srgbClr val="000000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несуразиц</a:t>
            </a:r>
            <a:endParaRPr b="1" sz="4800">
              <a:solidFill>
                <a:srgbClr val="000000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506" name="Google Shape;506;p50"/>
          <p:cNvSpPr txBox="1"/>
          <p:nvPr/>
        </p:nvSpPr>
        <p:spPr>
          <a:xfrm>
            <a:off x="403176" y="3429000"/>
            <a:ext cx="8280920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685800" lvl="0" marL="6858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Noto Sans Symbols"/>
              <a:buChar char="⮚"/>
            </a:pPr>
            <a:r>
              <a:rPr b="1" lang="ru-RU" sz="4800">
                <a:solidFill>
                  <a:srgbClr val="000000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Поиск отрывков из разных произведений</a:t>
            </a:r>
            <a:endParaRPr b="1" sz="4800">
              <a:solidFill>
                <a:srgbClr val="000000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0" name="Shape 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[Image.jpg]" id="511" name="Google Shape;511;p5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55776" y="116632"/>
            <a:ext cx="3710293" cy="3736119"/>
          </a:xfrm>
          <a:prstGeom prst="rect">
            <a:avLst/>
          </a:prstGeom>
          <a:noFill/>
          <a:ln>
            <a:noFill/>
          </a:ln>
        </p:spPr>
      </p:pic>
      <p:sp>
        <p:nvSpPr>
          <p:cNvPr id="512" name="Google Shape;512;p51"/>
          <p:cNvSpPr txBox="1"/>
          <p:nvPr/>
        </p:nvSpPr>
        <p:spPr>
          <a:xfrm>
            <a:off x="740523" y="4390072"/>
            <a:ext cx="7736413" cy="1631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000">
                <a:solidFill>
                  <a:srgbClr val="993D00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Виды работы с текстом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000">
                <a:solidFill>
                  <a:srgbClr val="993D00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на уроках чтения</a:t>
            </a:r>
            <a:endParaRPr b="1" sz="5000">
              <a:solidFill>
                <a:srgbClr val="993D00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6" name="Shape 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Google Shape;517;p52"/>
          <p:cNvSpPr txBox="1"/>
          <p:nvPr/>
        </p:nvSpPr>
        <p:spPr>
          <a:xfrm>
            <a:off x="107504" y="116632"/>
            <a:ext cx="8637236" cy="8617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Чтение рассказа учителем.</a:t>
            </a:r>
            <a:endParaRPr b="1" sz="5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18" name="Google Shape;518;p52"/>
          <p:cNvSpPr txBox="1"/>
          <p:nvPr/>
        </p:nvSpPr>
        <p:spPr>
          <a:xfrm>
            <a:off x="152804" y="970877"/>
            <a:ext cx="7318735" cy="8617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Чтение  трудных слов.</a:t>
            </a:r>
            <a:endParaRPr b="1" sz="5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19" name="Google Shape;519;p52"/>
          <p:cNvSpPr txBox="1"/>
          <p:nvPr/>
        </p:nvSpPr>
        <p:spPr>
          <a:xfrm>
            <a:off x="251520" y="1916832"/>
            <a:ext cx="7805022" cy="8617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00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пой-мал            по-ло-жил  </a:t>
            </a:r>
            <a:endParaRPr b="1" sz="5000">
              <a:solidFill>
                <a:srgbClr val="C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20" name="Google Shape;520;p52"/>
          <p:cNvSpPr txBox="1"/>
          <p:nvPr/>
        </p:nvSpPr>
        <p:spPr>
          <a:xfrm>
            <a:off x="179580" y="2708920"/>
            <a:ext cx="3602205" cy="8617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00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кра-пин-ка </a:t>
            </a:r>
            <a:endParaRPr b="1" sz="5000">
              <a:solidFill>
                <a:srgbClr val="C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21" name="Google Shape;521;p52"/>
          <p:cNvSpPr txBox="1"/>
          <p:nvPr/>
        </p:nvSpPr>
        <p:spPr>
          <a:xfrm>
            <a:off x="3635896" y="2708920"/>
            <a:ext cx="6471560" cy="1631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b="1" lang="ru-RU" sz="500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кры-лыш-ки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00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b="1" sz="5000">
              <a:solidFill>
                <a:srgbClr val="C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22" name="Google Shape;522;p52"/>
          <p:cNvSpPr txBox="1"/>
          <p:nvPr/>
        </p:nvSpPr>
        <p:spPr>
          <a:xfrm>
            <a:off x="179580" y="3429001"/>
            <a:ext cx="8280851" cy="24006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00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кра-си-вый      жуж-жит</a:t>
            </a:r>
            <a:endParaRPr b="1" sz="5000">
              <a:solidFill>
                <a:srgbClr val="C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00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по-жа-лел         кра-си-во-го</a:t>
            </a:r>
            <a:endParaRPr b="1" sz="5000">
              <a:solidFill>
                <a:srgbClr val="C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b="1" sz="5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23" name="Google Shape;523;p52"/>
          <p:cNvSpPr txBox="1"/>
          <p:nvPr/>
        </p:nvSpPr>
        <p:spPr>
          <a:xfrm>
            <a:off x="144016" y="5027692"/>
            <a:ext cx="9036496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 Чтение по цепочке с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заданием: запомнить слова с -ж</a:t>
            </a:r>
            <a:endParaRPr b="1" sz="4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2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2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2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7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53"/>
          <p:cNvSpPr txBox="1"/>
          <p:nvPr/>
        </p:nvSpPr>
        <p:spPr>
          <a:xfrm>
            <a:off x="107504" y="260648"/>
            <a:ext cx="8444491" cy="8617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4. Назвать слова с буквой -ж</a:t>
            </a:r>
            <a:endParaRPr b="1" sz="5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29" name="Google Shape;529;p53"/>
          <p:cNvSpPr txBox="1"/>
          <p:nvPr/>
        </p:nvSpPr>
        <p:spPr>
          <a:xfrm>
            <a:off x="249221" y="1052736"/>
            <a:ext cx="9209957" cy="1631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00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Жора, жук, положил, пожалел,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00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Жужжит, лужайка. </a:t>
            </a:r>
            <a:endParaRPr b="1" sz="5000">
              <a:solidFill>
                <a:srgbClr val="C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30" name="Google Shape;530;p53"/>
          <p:cNvSpPr txBox="1"/>
          <p:nvPr/>
        </p:nvSpPr>
        <p:spPr>
          <a:xfrm>
            <a:off x="-36512" y="2683952"/>
            <a:ext cx="9389622" cy="16004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</a:t>
            </a:r>
            <a:r>
              <a:rPr b="1" lang="ru-RU" sz="4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Найти односложные,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двусложные, трехсложные слова.</a:t>
            </a:r>
            <a:endParaRPr b="1" sz="4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31" name="Google Shape;531;p53"/>
          <p:cNvSpPr txBox="1"/>
          <p:nvPr/>
        </p:nvSpPr>
        <p:spPr>
          <a:xfrm>
            <a:off x="95250" y="4268923"/>
            <a:ext cx="7861126" cy="23391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</a:t>
            </a:r>
            <a:r>
              <a:rPr b="1" lang="ru-RU" sz="4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Найти слово, в котором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столько же букв, сколько в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слове Жора.</a:t>
            </a:r>
            <a:endParaRPr b="1" sz="4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27"/>
          <p:cNvSpPr txBox="1"/>
          <p:nvPr/>
        </p:nvSpPr>
        <p:spPr>
          <a:xfrm>
            <a:off x="351625" y="228600"/>
            <a:ext cx="8562986" cy="24006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5000" u="none" cap="none" strike="noStrike">
                <a:solidFill>
                  <a:srgbClr val="59160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Упражнения, направленные </a:t>
            </a:r>
            <a:endParaRPr b="1" i="0" sz="5000" u="none" cap="none" strike="noStrike">
              <a:solidFill>
                <a:srgbClr val="59160A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5000" u="none" cap="none" strike="noStrike">
                <a:solidFill>
                  <a:srgbClr val="59160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 формирование </a:t>
            </a:r>
            <a:endParaRPr b="1" i="0" sz="5000" u="none" cap="none" strike="noStrike">
              <a:solidFill>
                <a:srgbClr val="59160A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5000" u="none" cap="none" strike="noStrike">
                <a:solidFill>
                  <a:srgbClr val="59160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правильности  чтения</a:t>
            </a:r>
            <a:endParaRPr/>
          </a:p>
        </p:txBody>
      </p:sp>
      <p:pic>
        <p:nvPicPr>
          <p:cNvPr descr="http://wchaverri.files.wordpress.com/2010/04/children-reading.jpg" id="277" name="Google Shape;277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95736" y="2492896"/>
            <a:ext cx="4968552" cy="42484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5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p54"/>
          <p:cNvSpPr txBox="1"/>
          <p:nvPr/>
        </p:nvSpPr>
        <p:spPr>
          <a:xfrm>
            <a:off x="107504" y="44624"/>
            <a:ext cx="8295476" cy="1631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7. Найти слова – предметы,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действия, признаки. </a:t>
            </a:r>
            <a:endParaRPr b="1" sz="5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37" name="Google Shape;537;p54"/>
          <p:cNvSpPr txBox="1"/>
          <p:nvPr/>
        </p:nvSpPr>
        <p:spPr>
          <a:xfrm>
            <a:off x="125218" y="1581760"/>
            <a:ext cx="8103950" cy="8617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8. Прочитать лесенку слов:</a:t>
            </a:r>
            <a:endParaRPr b="1" sz="5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38" name="Google Shape;538;p54"/>
          <p:cNvSpPr txBox="1"/>
          <p:nvPr/>
        </p:nvSpPr>
        <p:spPr>
          <a:xfrm>
            <a:off x="683568" y="2276872"/>
            <a:ext cx="3591048" cy="44012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00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ОН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00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ЖУК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00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ЖОРА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00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УСИКИ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00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ПОЛОЖИЛ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00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КРАПИНКА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00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КРЫЛЫШКИ</a:t>
            </a:r>
            <a:endParaRPr b="1" sz="4000">
              <a:solidFill>
                <a:srgbClr val="C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2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p55"/>
          <p:cNvSpPr txBox="1"/>
          <p:nvPr/>
        </p:nvSpPr>
        <p:spPr>
          <a:xfrm>
            <a:off x="120189" y="0"/>
            <a:ext cx="8261364" cy="1631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9. Найти   предложение   по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началу (концу).</a:t>
            </a:r>
            <a:endParaRPr b="1" sz="5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44" name="Google Shape;544;p55"/>
          <p:cNvSpPr txBox="1"/>
          <p:nvPr/>
        </p:nvSpPr>
        <p:spPr>
          <a:xfrm>
            <a:off x="120189" y="1653768"/>
            <a:ext cx="9144170" cy="1631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10. Найти предложение – ответ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  вопрос.</a:t>
            </a:r>
            <a:endParaRPr b="1" sz="5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45" name="Google Shape;545;p55"/>
          <p:cNvSpPr txBox="1"/>
          <p:nvPr/>
        </p:nvSpPr>
        <p:spPr>
          <a:xfrm>
            <a:off x="107504" y="3237944"/>
            <a:ext cx="7710893" cy="1631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11. Поставить   вопрос   к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предложению.</a:t>
            </a:r>
            <a:endParaRPr b="1" sz="5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46" name="Google Shape;546;p55"/>
          <p:cNvSpPr txBox="1"/>
          <p:nvPr/>
        </p:nvSpPr>
        <p:spPr>
          <a:xfrm>
            <a:off x="94819" y="4894128"/>
            <a:ext cx="9119548" cy="1631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12. Прочитать только  первое,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второе и шестое предложения.</a:t>
            </a:r>
            <a:endParaRPr b="1" sz="5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0" name="Shape 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" name="Google Shape;551;p56"/>
          <p:cNvSpPr txBox="1"/>
          <p:nvPr/>
        </p:nvSpPr>
        <p:spPr>
          <a:xfrm>
            <a:off x="12509" y="116632"/>
            <a:ext cx="9157700" cy="427809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13. </a:t>
            </a:r>
            <a:r>
              <a:rPr b="1" lang="ru-RU" sz="4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Найти предложения к схеме</a:t>
            </a:r>
            <a:r>
              <a:rPr b="1" lang="ru-RU" sz="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5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5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5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552" name="Google Shape;552;p56"/>
          <p:cNvCxnSpPr/>
          <p:nvPr/>
        </p:nvCxnSpPr>
        <p:spPr>
          <a:xfrm>
            <a:off x="251520" y="1340768"/>
            <a:ext cx="576064" cy="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53" name="Google Shape;553;p56"/>
          <p:cNvCxnSpPr/>
          <p:nvPr/>
        </p:nvCxnSpPr>
        <p:spPr>
          <a:xfrm>
            <a:off x="251520" y="1070739"/>
            <a:ext cx="0" cy="270029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54" name="Google Shape;554;p56"/>
          <p:cNvCxnSpPr/>
          <p:nvPr/>
        </p:nvCxnSpPr>
        <p:spPr>
          <a:xfrm>
            <a:off x="1619672" y="1340768"/>
            <a:ext cx="1872208" cy="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55" name="Google Shape;555;p56"/>
          <p:cNvCxnSpPr/>
          <p:nvPr/>
        </p:nvCxnSpPr>
        <p:spPr>
          <a:xfrm>
            <a:off x="4355976" y="1340768"/>
            <a:ext cx="1800200" cy="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56" name="Google Shape;556;p56"/>
          <p:cNvCxnSpPr/>
          <p:nvPr/>
        </p:nvCxnSpPr>
        <p:spPr>
          <a:xfrm>
            <a:off x="251520" y="2348880"/>
            <a:ext cx="0" cy="36004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57" name="Google Shape;557;p56"/>
          <p:cNvCxnSpPr/>
          <p:nvPr/>
        </p:nvCxnSpPr>
        <p:spPr>
          <a:xfrm>
            <a:off x="251520" y="2708920"/>
            <a:ext cx="720080" cy="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58" name="Google Shape;558;p56"/>
          <p:cNvCxnSpPr/>
          <p:nvPr/>
        </p:nvCxnSpPr>
        <p:spPr>
          <a:xfrm>
            <a:off x="1259632" y="2708920"/>
            <a:ext cx="1404156" cy="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59" name="Google Shape;559;p56"/>
          <p:cNvCxnSpPr/>
          <p:nvPr/>
        </p:nvCxnSpPr>
        <p:spPr>
          <a:xfrm>
            <a:off x="2987824" y="2708920"/>
            <a:ext cx="1512168" cy="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60" name="Google Shape;560;p56"/>
          <p:cNvCxnSpPr/>
          <p:nvPr/>
        </p:nvCxnSpPr>
        <p:spPr>
          <a:xfrm>
            <a:off x="5004048" y="2708920"/>
            <a:ext cx="504056" cy="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61" name="Google Shape;561;p56"/>
          <p:cNvCxnSpPr/>
          <p:nvPr/>
        </p:nvCxnSpPr>
        <p:spPr>
          <a:xfrm>
            <a:off x="5940152" y="2708920"/>
            <a:ext cx="1440160" cy="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62" name="Google Shape;562;p56"/>
          <p:cNvSpPr/>
          <p:nvPr/>
        </p:nvSpPr>
        <p:spPr>
          <a:xfrm>
            <a:off x="7020272" y="1308902"/>
            <a:ext cx="94867" cy="103874"/>
          </a:xfrm>
          <a:prstGeom prst="ellipse">
            <a:avLst/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563" name="Google Shape;563;p56"/>
          <p:cNvSpPr/>
          <p:nvPr/>
        </p:nvSpPr>
        <p:spPr>
          <a:xfrm flipH="1">
            <a:off x="7668344" y="2636912"/>
            <a:ext cx="144016" cy="72008"/>
          </a:xfrm>
          <a:prstGeom prst="ellipse">
            <a:avLst/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564" name="Google Shape;564;p56"/>
          <p:cNvSpPr txBox="1"/>
          <p:nvPr/>
        </p:nvSpPr>
        <p:spPr>
          <a:xfrm>
            <a:off x="35496" y="3573016"/>
            <a:ext cx="7291035" cy="8617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14. Продолжить рассказ.</a:t>
            </a:r>
            <a:endParaRPr b="1" sz="5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65" name="Google Shape;565;p56"/>
          <p:cNvSpPr txBox="1"/>
          <p:nvPr/>
        </p:nvSpPr>
        <p:spPr>
          <a:xfrm>
            <a:off x="98390" y="4613266"/>
            <a:ext cx="8434050" cy="1631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15. Придумать      устный 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рисунок    к рассказу.</a:t>
            </a:r>
            <a:endParaRPr b="1" sz="5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9" name="Shape 5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" name="Google Shape;570;p57"/>
          <p:cNvSpPr txBox="1"/>
          <p:nvPr/>
        </p:nvSpPr>
        <p:spPr>
          <a:xfrm>
            <a:off x="467544" y="1556792"/>
            <a:ext cx="8424936" cy="28007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8800">
                <a:solidFill>
                  <a:srgbClr val="59160A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Благодарю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8800">
                <a:solidFill>
                  <a:srgbClr val="59160A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за внимание!</a:t>
            </a:r>
            <a:endParaRPr b="1" sz="8800">
              <a:solidFill>
                <a:srgbClr val="59160A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ttp://www.razumniki.ru/images/articles/razvitie_rechi/1.gif" id="282" name="Google Shape;282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7504" y="1556792"/>
            <a:ext cx="2084380" cy="246477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://www.razumniki.ru/images/articles/razvitie_rechi/2.gif" id="283" name="Google Shape;283;p2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271597" y="1565175"/>
            <a:ext cx="2084379" cy="246477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://www.razumniki.ru/images/articles/razvitie_rechi/3.gif" id="284" name="Google Shape;284;p2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499992" y="1588638"/>
            <a:ext cx="2084379" cy="246477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://www.razumniki.ru/images/articles/razvitie_rechi/4.gif" id="285" name="Google Shape;285;p2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732240" y="1583570"/>
            <a:ext cx="2070199" cy="244801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://www.razumniki.ru/images/articles/razvitie_rechi/6.gif" id="286" name="Google Shape;286;p2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07505" y="4181555"/>
            <a:ext cx="2084380" cy="246477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://www.razumniki.ru/images/articles/razvitie_rechi/9.gif" id="287" name="Google Shape;287;p28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2281933" y="4181555"/>
            <a:ext cx="2036949" cy="246477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://www.razumniki.ru/images/articles/razvitie_rechi/10.gif" id="288" name="Google Shape;288;p28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4499993" y="4181555"/>
            <a:ext cx="2084380" cy="246477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://www.razumniki.ru/images/articles/razvitie_rechi/12.gif" id="289" name="Google Shape;289;p28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6736092" y="4181555"/>
            <a:ext cx="2084380" cy="2464779"/>
          </a:xfrm>
          <a:prstGeom prst="rect">
            <a:avLst/>
          </a:prstGeom>
          <a:noFill/>
          <a:ln>
            <a:noFill/>
          </a:ln>
        </p:spPr>
      </p:pic>
      <p:sp>
        <p:nvSpPr>
          <p:cNvPr id="290" name="Google Shape;290;p28"/>
          <p:cNvSpPr txBox="1"/>
          <p:nvPr/>
        </p:nvSpPr>
        <p:spPr>
          <a:xfrm>
            <a:off x="1907704" y="261808"/>
            <a:ext cx="5992346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6000" u="sng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Чистоговорки</a:t>
            </a:r>
            <a:endParaRPr b="1" sz="6000" u="sng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29"/>
          <p:cNvSpPr txBox="1"/>
          <p:nvPr/>
        </p:nvSpPr>
        <p:spPr>
          <a:xfrm>
            <a:off x="616618" y="0"/>
            <a:ext cx="7843814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000" u="sng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Избирательность внимания</a:t>
            </a:r>
            <a:endParaRPr b="1" sz="4000" u="sng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296" name="Google Shape;296;p29"/>
          <p:cNvSpPr txBox="1"/>
          <p:nvPr/>
        </p:nvSpPr>
        <p:spPr>
          <a:xfrm>
            <a:off x="252736" y="764704"/>
            <a:ext cx="8941871" cy="24006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0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М Я Ч П В Р А О Л Н Ш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0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И М Ь Б Ю Д О Ж М О М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0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М В В Л М К Г У Н Д З К</a:t>
            </a:r>
            <a:endParaRPr b="1" sz="50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297" name="Google Shape;297;p29"/>
          <p:cNvSpPr/>
          <p:nvPr/>
        </p:nvSpPr>
        <p:spPr>
          <a:xfrm>
            <a:off x="159418" y="738109"/>
            <a:ext cx="914400" cy="914400"/>
          </a:xfrm>
          <a:prstGeom prst="ellipse">
            <a:avLst/>
          </a:prstGeom>
          <a:noFill/>
          <a:ln cap="flat" cmpd="sng" w="25400">
            <a:solidFill>
              <a:srgbClr val="B961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298" name="Google Shape;298;p29"/>
          <p:cNvSpPr/>
          <p:nvPr/>
        </p:nvSpPr>
        <p:spPr>
          <a:xfrm>
            <a:off x="899592" y="1507832"/>
            <a:ext cx="914400" cy="914400"/>
          </a:xfrm>
          <a:prstGeom prst="ellipse">
            <a:avLst/>
          </a:prstGeom>
          <a:noFill/>
          <a:ln cap="flat" cmpd="sng" w="25400">
            <a:solidFill>
              <a:srgbClr val="B961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299" name="Google Shape;299;p29"/>
          <p:cNvSpPr/>
          <p:nvPr/>
        </p:nvSpPr>
        <p:spPr>
          <a:xfrm>
            <a:off x="5940152" y="1489373"/>
            <a:ext cx="914400" cy="914400"/>
          </a:xfrm>
          <a:prstGeom prst="ellipse">
            <a:avLst/>
          </a:prstGeom>
          <a:noFill/>
          <a:ln cap="flat" cmpd="sng" w="25400">
            <a:solidFill>
              <a:srgbClr val="B961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00" name="Google Shape;300;p29"/>
          <p:cNvSpPr/>
          <p:nvPr/>
        </p:nvSpPr>
        <p:spPr>
          <a:xfrm>
            <a:off x="7380312" y="1489373"/>
            <a:ext cx="914400" cy="914400"/>
          </a:xfrm>
          <a:prstGeom prst="ellipse">
            <a:avLst/>
          </a:prstGeom>
          <a:noFill/>
          <a:ln cap="flat" cmpd="sng" w="25400">
            <a:solidFill>
              <a:srgbClr val="B961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01" name="Google Shape;301;p29"/>
          <p:cNvSpPr/>
          <p:nvPr/>
        </p:nvSpPr>
        <p:spPr>
          <a:xfrm>
            <a:off x="159418" y="2269005"/>
            <a:ext cx="914400" cy="914400"/>
          </a:xfrm>
          <a:prstGeom prst="ellipse">
            <a:avLst/>
          </a:prstGeom>
          <a:noFill/>
          <a:ln cap="flat" cmpd="sng" w="25400">
            <a:solidFill>
              <a:srgbClr val="B961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02" name="Google Shape;302;p29"/>
          <p:cNvSpPr/>
          <p:nvPr/>
        </p:nvSpPr>
        <p:spPr>
          <a:xfrm>
            <a:off x="2771800" y="2284141"/>
            <a:ext cx="914400" cy="914400"/>
          </a:xfrm>
          <a:prstGeom prst="ellipse">
            <a:avLst/>
          </a:prstGeom>
          <a:noFill/>
          <a:ln cap="flat" cmpd="sng" w="25400">
            <a:solidFill>
              <a:srgbClr val="B961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03" name="Google Shape;303;p29"/>
          <p:cNvSpPr txBox="1"/>
          <p:nvPr/>
        </p:nvSpPr>
        <p:spPr>
          <a:xfrm>
            <a:off x="202129" y="3836655"/>
            <a:ext cx="8703024" cy="24006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0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М Я Ч Л В Р А О Л Н Ш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0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И М Ь Б Л Д О Ж М О М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0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М В В Л М К Л У Н Д Л К</a:t>
            </a:r>
            <a:endParaRPr b="1" sz="50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04" name="Google Shape;304;p29"/>
          <p:cNvSpPr/>
          <p:nvPr/>
        </p:nvSpPr>
        <p:spPr>
          <a:xfrm>
            <a:off x="7092280" y="4579783"/>
            <a:ext cx="914400" cy="914400"/>
          </a:xfrm>
          <a:prstGeom prst="ellipse">
            <a:avLst/>
          </a:prstGeom>
          <a:noFill/>
          <a:ln cap="flat" cmpd="sng" w="25400">
            <a:solidFill>
              <a:srgbClr val="B961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05" name="Google Shape;305;p29"/>
          <p:cNvSpPr/>
          <p:nvPr/>
        </p:nvSpPr>
        <p:spPr>
          <a:xfrm>
            <a:off x="-2658820" y="5293939"/>
            <a:ext cx="914400" cy="914400"/>
          </a:xfrm>
          <a:prstGeom prst="ellipse">
            <a:avLst/>
          </a:prstGeom>
          <a:noFill/>
          <a:ln cap="flat" cmpd="sng" w="25400">
            <a:solidFill>
              <a:srgbClr val="B961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06" name="Google Shape;306;p29"/>
          <p:cNvSpPr/>
          <p:nvPr/>
        </p:nvSpPr>
        <p:spPr>
          <a:xfrm>
            <a:off x="847326" y="4579783"/>
            <a:ext cx="914400" cy="914400"/>
          </a:xfrm>
          <a:prstGeom prst="ellipse">
            <a:avLst/>
          </a:prstGeom>
          <a:noFill/>
          <a:ln cap="flat" cmpd="sng" w="25400">
            <a:solidFill>
              <a:srgbClr val="B961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07" name="Google Shape;307;p29"/>
          <p:cNvSpPr/>
          <p:nvPr/>
        </p:nvSpPr>
        <p:spPr>
          <a:xfrm>
            <a:off x="159418" y="3817783"/>
            <a:ext cx="914400" cy="914400"/>
          </a:xfrm>
          <a:prstGeom prst="ellipse">
            <a:avLst/>
          </a:prstGeom>
          <a:noFill/>
          <a:ln cap="flat" cmpd="sng" w="25400">
            <a:solidFill>
              <a:srgbClr val="B961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08" name="Google Shape;308;p29"/>
          <p:cNvSpPr/>
          <p:nvPr/>
        </p:nvSpPr>
        <p:spPr>
          <a:xfrm>
            <a:off x="5652120" y="4579783"/>
            <a:ext cx="914400" cy="914400"/>
          </a:xfrm>
          <a:prstGeom prst="ellipse">
            <a:avLst/>
          </a:prstGeom>
          <a:noFill/>
          <a:ln cap="flat" cmpd="sng" w="25400">
            <a:solidFill>
              <a:srgbClr val="B961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09" name="Google Shape;309;p29"/>
          <p:cNvSpPr/>
          <p:nvPr/>
        </p:nvSpPr>
        <p:spPr>
          <a:xfrm>
            <a:off x="159418" y="5363352"/>
            <a:ext cx="914400" cy="914400"/>
          </a:xfrm>
          <a:prstGeom prst="ellipse">
            <a:avLst/>
          </a:prstGeom>
          <a:noFill/>
          <a:ln cap="flat" cmpd="sng" w="25400">
            <a:solidFill>
              <a:srgbClr val="B961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10" name="Google Shape;310;p29"/>
          <p:cNvSpPr/>
          <p:nvPr/>
        </p:nvSpPr>
        <p:spPr>
          <a:xfrm>
            <a:off x="2699792" y="5356151"/>
            <a:ext cx="914400" cy="914400"/>
          </a:xfrm>
          <a:prstGeom prst="ellipse">
            <a:avLst/>
          </a:prstGeom>
          <a:noFill/>
          <a:ln cap="flat" cmpd="sng" w="25400">
            <a:solidFill>
              <a:srgbClr val="B961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311" name="Google Shape;311;p29"/>
          <p:cNvCxnSpPr/>
          <p:nvPr/>
        </p:nvCxnSpPr>
        <p:spPr>
          <a:xfrm>
            <a:off x="2267744" y="4005064"/>
            <a:ext cx="792088" cy="727119"/>
          </a:xfrm>
          <a:prstGeom prst="straightConnector1">
            <a:avLst/>
          </a:prstGeom>
          <a:noFill/>
          <a:ln cap="flat" cmpd="sng" w="76200">
            <a:solidFill>
              <a:srgbClr val="24458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12" name="Google Shape;312;p29"/>
          <p:cNvCxnSpPr/>
          <p:nvPr/>
        </p:nvCxnSpPr>
        <p:spPr>
          <a:xfrm>
            <a:off x="5292080" y="3861048"/>
            <a:ext cx="792088" cy="727119"/>
          </a:xfrm>
          <a:prstGeom prst="straightConnector1">
            <a:avLst/>
          </a:prstGeom>
          <a:noFill/>
          <a:ln cap="flat" cmpd="sng" w="76200">
            <a:solidFill>
              <a:srgbClr val="24458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13" name="Google Shape;313;p29"/>
          <p:cNvCxnSpPr/>
          <p:nvPr/>
        </p:nvCxnSpPr>
        <p:spPr>
          <a:xfrm>
            <a:off x="6804248" y="5449791"/>
            <a:ext cx="792088" cy="727119"/>
          </a:xfrm>
          <a:prstGeom prst="straightConnector1">
            <a:avLst/>
          </a:prstGeom>
          <a:noFill/>
          <a:ln cap="flat" cmpd="sng" w="76200">
            <a:solidFill>
              <a:srgbClr val="24458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14" name="Google Shape;314;p29"/>
          <p:cNvCxnSpPr/>
          <p:nvPr/>
        </p:nvCxnSpPr>
        <p:spPr>
          <a:xfrm>
            <a:off x="4211960" y="5449790"/>
            <a:ext cx="792088" cy="727119"/>
          </a:xfrm>
          <a:prstGeom prst="straightConnector1">
            <a:avLst/>
          </a:prstGeom>
          <a:noFill/>
          <a:ln cap="flat" cmpd="sng" w="76200">
            <a:solidFill>
              <a:srgbClr val="24458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15" name="Google Shape;315;p29"/>
          <p:cNvCxnSpPr/>
          <p:nvPr/>
        </p:nvCxnSpPr>
        <p:spPr>
          <a:xfrm>
            <a:off x="2123728" y="5481220"/>
            <a:ext cx="792088" cy="727119"/>
          </a:xfrm>
          <a:prstGeom prst="straightConnector1">
            <a:avLst/>
          </a:prstGeom>
          <a:noFill/>
          <a:ln cap="flat" cmpd="sng" w="76200">
            <a:solidFill>
              <a:srgbClr val="24458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16" name="Google Shape;316;p29"/>
          <p:cNvCxnSpPr/>
          <p:nvPr/>
        </p:nvCxnSpPr>
        <p:spPr>
          <a:xfrm>
            <a:off x="2771800" y="4725144"/>
            <a:ext cx="792088" cy="727119"/>
          </a:xfrm>
          <a:prstGeom prst="straightConnector1">
            <a:avLst/>
          </a:prstGeom>
          <a:noFill/>
          <a:ln cap="flat" cmpd="sng" w="76200">
            <a:solidFill>
              <a:srgbClr val="244582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30"/>
          <p:cNvSpPr txBox="1"/>
          <p:nvPr/>
        </p:nvSpPr>
        <p:spPr>
          <a:xfrm>
            <a:off x="251520" y="1107901"/>
            <a:ext cx="8403262" cy="1384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МУЗЫКАТИМРАОЛДДРЖЗОХМУЗЫКАЭ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МУКАИСТМЬБПЛХЗМУЗЫКАЮЖЭДРЛО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ВАМАМАИТРМУЗЫКАЮМУЛДЗМУЗЫКА</a:t>
            </a:r>
            <a:endParaRPr b="1" sz="28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22" name="Google Shape;322;p30"/>
          <p:cNvSpPr/>
          <p:nvPr/>
        </p:nvSpPr>
        <p:spPr>
          <a:xfrm>
            <a:off x="251520" y="899584"/>
            <a:ext cx="2016224" cy="819670"/>
          </a:xfrm>
          <a:prstGeom prst="ellipse">
            <a:avLst/>
          </a:prstGeom>
          <a:noFill/>
          <a:ln cap="flat" cmpd="sng" w="25400">
            <a:solidFill>
              <a:srgbClr val="B961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23" name="Google Shape;323;p30"/>
          <p:cNvSpPr/>
          <p:nvPr/>
        </p:nvSpPr>
        <p:spPr>
          <a:xfrm>
            <a:off x="5796136" y="859462"/>
            <a:ext cx="1800200" cy="819670"/>
          </a:xfrm>
          <a:prstGeom prst="ellipse">
            <a:avLst/>
          </a:prstGeom>
          <a:noFill/>
          <a:ln cap="flat" cmpd="sng" w="25400">
            <a:solidFill>
              <a:srgbClr val="B961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24" name="Google Shape;324;p30"/>
          <p:cNvSpPr/>
          <p:nvPr/>
        </p:nvSpPr>
        <p:spPr>
          <a:xfrm>
            <a:off x="4139952" y="1484784"/>
            <a:ext cx="1800200" cy="648073"/>
          </a:xfrm>
          <a:prstGeom prst="ellipse">
            <a:avLst/>
          </a:prstGeom>
          <a:noFill/>
          <a:ln cap="flat" cmpd="sng" w="25400">
            <a:solidFill>
              <a:srgbClr val="B961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25" name="Google Shape;325;p30"/>
          <p:cNvSpPr/>
          <p:nvPr/>
        </p:nvSpPr>
        <p:spPr>
          <a:xfrm>
            <a:off x="6228184" y="1828106"/>
            <a:ext cx="1944216" cy="664790"/>
          </a:xfrm>
          <a:prstGeom prst="ellipse">
            <a:avLst/>
          </a:prstGeom>
          <a:noFill/>
          <a:ln cap="flat" cmpd="sng" w="25400">
            <a:solidFill>
              <a:srgbClr val="B961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26" name="Google Shape;326;p30"/>
          <p:cNvSpPr/>
          <p:nvPr/>
        </p:nvSpPr>
        <p:spPr>
          <a:xfrm>
            <a:off x="2915816" y="1855815"/>
            <a:ext cx="1656184" cy="819670"/>
          </a:xfrm>
          <a:prstGeom prst="ellipse">
            <a:avLst/>
          </a:prstGeom>
          <a:noFill/>
          <a:ln cap="flat" cmpd="sng" w="25400">
            <a:solidFill>
              <a:srgbClr val="B961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27" name="Google Shape;327;p30"/>
          <p:cNvSpPr txBox="1"/>
          <p:nvPr/>
        </p:nvSpPr>
        <p:spPr>
          <a:xfrm>
            <a:off x="755576" y="0"/>
            <a:ext cx="7843814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000" u="sng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Избирательность внимания</a:t>
            </a:r>
            <a:endParaRPr b="1" sz="4000" u="sng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28" name="Google Shape;328;p30"/>
          <p:cNvSpPr txBox="1"/>
          <p:nvPr/>
        </p:nvSpPr>
        <p:spPr>
          <a:xfrm>
            <a:off x="266530" y="3551590"/>
            <a:ext cx="8592417" cy="1384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МАГАЗИНХЖЭЮБМСЯЧЫВМИРБЮОДГЙ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ЯЧВМУЗЕЙГНКПМРАКЖЭШОЛТЯБЧОВГ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МЯСОЖДБМЫЛОЬБЮПЕКЦМУРАВЕЙЭХ</a:t>
            </a:r>
            <a:endParaRPr b="1" sz="28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29" name="Google Shape;329;p30"/>
          <p:cNvSpPr/>
          <p:nvPr/>
        </p:nvSpPr>
        <p:spPr>
          <a:xfrm>
            <a:off x="266530" y="3429000"/>
            <a:ext cx="2145230" cy="692497"/>
          </a:xfrm>
          <a:prstGeom prst="ellipse">
            <a:avLst/>
          </a:prstGeom>
          <a:noFill/>
          <a:ln cap="flat" cmpd="sng" w="25400">
            <a:solidFill>
              <a:srgbClr val="B961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30" name="Google Shape;330;p30"/>
          <p:cNvSpPr/>
          <p:nvPr/>
        </p:nvSpPr>
        <p:spPr>
          <a:xfrm>
            <a:off x="5436096" y="3484181"/>
            <a:ext cx="1072615" cy="692497"/>
          </a:xfrm>
          <a:prstGeom prst="ellipse">
            <a:avLst/>
          </a:prstGeom>
          <a:noFill/>
          <a:ln cap="flat" cmpd="sng" w="25400">
            <a:solidFill>
              <a:srgbClr val="B961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31" name="Google Shape;331;p30"/>
          <p:cNvSpPr/>
          <p:nvPr/>
        </p:nvSpPr>
        <p:spPr>
          <a:xfrm>
            <a:off x="1115616" y="4005064"/>
            <a:ext cx="1440160" cy="585271"/>
          </a:xfrm>
          <a:prstGeom prst="ellipse">
            <a:avLst/>
          </a:prstGeom>
          <a:noFill/>
          <a:ln cap="flat" cmpd="sng" w="25400">
            <a:solidFill>
              <a:srgbClr val="B961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32" name="Google Shape;332;p30"/>
          <p:cNvSpPr/>
          <p:nvPr/>
        </p:nvSpPr>
        <p:spPr>
          <a:xfrm>
            <a:off x="3419872" y="3897838"/>
            <a:ext cx="1328396" cy="692497"/>
          </a:xfrm>
          <a:prstGeom prst="ellipse">
            <a:avLst/>
          </a:prstGeom>
          <a:noFill/>
          <a:ln cap="flat" cmpd="sng" w="25400">
            <a:solidFill>
              <a:srgbClr val="B961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33" name="Google Shape;333;p30"/>
          <p:cNvSpPr/>
          <p:nvPr/>
        </p:nvSpPr>
        <p:spPr>
          <a:xfrm>
            <a:off x="286339" y="4329818"/>
            <a:ext cx="1328396" cy="692497"/>
          </a:xfrm>
          <a:prstGeom prst="ellipse">
            <a:avLst/>
          </a:prstGeom>
          <a:noFill/>
          <a:ln cap="flat" cmpd="sng" w="25400">
            <a:solidFill>
              <a:srgbClr val="B961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34" name="Google Shape;334;p30"/>
          <p:cNvSpPr/>
          <p:nvPr/>
        </p:nvSpPr>
        <p:spPr>
          <a:xfrm>
            <a:off x="2449286" y="4437112"/>
            <a:ext cx="1330626" cy="543868"/>
          </a:xfrm>
          <a:prstGeom prst="ellipse">
            <a:avLst/>
          </a:prstGeom>
          <a:noFill/>
          <a:ln cap="flat" cmpd="sng" w="25400">
            <a:solidFill>
              <a:srgbClr val="B961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35" name="Google Shape;335;p30"/>
          <p:cNvSpPr/>
          <p:nvPr/>
        </p:nvSpPr>
        <p:spPr>
          <a:xfrm>
            <a:off x="5652120" y="4290921"/>
            <a:ext cx="1944216" cy="692497"/>
          </a:xfrm>
          <a:prstGeom prst="ellipse">
            <a:avLst/>
          </a:prstGeom>
          <a:noFill/>
          <a:ln cap="flat" cmpd="sng" w="25400">
            <a:solidFill>
              <a:srgbClr val="B961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31"/>
          <p:cNvSpPr txBox="1"/>
          <p:nvPr/>
        </p:nvSpPr>
        <p:spPr>
          <a:xfrm>
            <a:off x="123733" y="283295"/>
            <a:ext cx="8768747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400" u="sng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Избирательность  внимания</a:t>
            </a:r>
            <a:endParaRPr b="1" sz="4400" u="sng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41" name="Google Shape;341;p31"/>
          <p:cNvSpPr txBox="1"/>
          <p:nvPr/>
        </p:nvSpPr>
        <p:spPr>
          <a:xfrm>
            <a:off x="149020" y="1974319"/>
            <a:ext cx="8619667" cy="22467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СЧМСВРНАСТУПИЛАЗИМАЩШГЕНКРОА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СЧВЫАУПКРМИТАИМСТРЕЩИТМОРОЗЯ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ИДЁТСНЕГЗЩШЦБЮЬТСДЕТИГУЛЯЮТЭ</a:t>
            </a:r>
            <a:endParaRPr b="1" sz="28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42" name="Google Shape;342;p31"/>
          <p:cNvSpPr/>
          <p:nvPr/>
        </p:nvSpPr>
        <p:spPr>
          <a:xfrm>
            <a:off x="1763688" y="1700808"/>
            <a:ext cx="3600400" cy="1008112"/>
          </a:xfrm>
          <a:prstGeom prst="ellipse">
            <a:avLst/>
          </a:prstGeom>
          <a:noFill/>
          <a:ln cap="flat" cmpd="sng" w="25400">
            <a:solidFill>
              <a:srgbClr val="B961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43" name="Google Shape;343;p31"/>
          <p:cNvSpPr/>
          <p:nvPr/>
        </p:nvSpPr>
        <p:spPr>
          <a:xfrm>
            <a:off x="4644009" y="2564904"/>
            <a:ext cx="3024336" cy="1080120"/>
          </a:xfrm>
          <a:prstGeom prst="ellipse">
            <a:avLst/>
          </a:prstGeom>
          <a:noFill/>
          <a:ln cap="flat" cmpd="sng" w="25400">
            <a:solidFill>
              <a:srgbClr val="B961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44" name="Google Shape;344;p31"/>
          <p:cNvSpPr/>
          <p:nvPr/>
        </p:nvSpPr>
        <p:spPr>
          <a:xfrm>
            <a:off x="189181" y="3356992"/>
            <a:ext cx="2078563" cy="1008112"/>
          </a:xfrm>
          <a:prstGeom prst="ellipse">
            <a:avLst/>
          </a:prstGeom>
          <a:noFill/>
          <a:ln cap="flat" cmpd="sng" w="25400">
            <a:solidFill>
              <a:srgbClr val="B961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45" name="Google Shape;345;p31"/>
          <p:cNvSpPr/>
          <p:nvPr/>
        </p:nvSpPr>
        <p:spPr>
          <a:xfrm>
            <a:off x="-4625685" y="4156341"/>
            <a:ext cx="2366595" cy="1080120"/>
          </a:xfrm>
          <a:prstGeom prst="ellipse">
            <a:avLst/>
          </a:prstGeom>
          <a:noFill/>
          <a:ln cap="flat" cmpd="sng" w="25400">
            <a:solidFill>
              <a:srgbClr val="B961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46" name="Google Shape;346;p31"/>
          <p:cNvSpPr/>
          <p:nvPr/>
        </p:nvSpPr>
        <p:spPr>
          <a:xfrm>
            <a:off x="4932040" y="3501008"/>
            <a:ext cx="2664296" cy="1008112"/>
          </a:xfrm>
          <a:prstGeom prst="ellipse">
            <a:avLst/>
          </a:prstGeom>
          <a:noFill/>
          <a:ln cap="flat" cmpd="sng" w="25400">
            <a:solidFill>
              <a:srgbClr val="B961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32"/>
          <p:cNvSpPr txBox="1"/>
          <p:nvPr/>
        </p:nvSpPr>
        <p:spPr>
          <a:xfrm>
            <a:off x="123733" y="283295"/>
            <a:ext cx="8768747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400" u="sng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Избирательность  внимания</a:t>
            </a:r>
            <a:endParaRPr b="1" sz="4400" u="sng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52" name="Google Shape;352;p32"/>
          <p:cNvSpPr txBox="1"/>
          <p:nvPr/>
        </p:nvSpPr>
        <p:spPr>
          <a:xfrm>
            <a:off x="149020" y="1974319"/>
            <a:ext cx="8927444" cy="22467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СЧМСВРСКОРОЩШГЕНКРОАВЕРНУТСЯ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ИЗВЫАУПКРМИТТЁПЛЫХЕЩИТЗЮБИПР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8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ЧСИСТРАНТЭИТОПЛДПТИЦЫЧЫСВМАП</a:t>
            </a:r>
            <a:endParaRPr b="1" sz="28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53" name="Google Shape;353;p32"/>
          <p:cNvSpPr/>
          <p:nvPr/>
        </p:nvSpPr>
        <p:spPr>
          <a:xfrm>
            <a:off x="6228184" y="1684175"/>
            <a:ext cx="2376264" cy="1080120"/>
          </a:xfrm>
          <a:prstGeom prst="ellipse">
            <a:avLst/>
          </a:prstGeom>
          <a:noFill/>
          <a:ln cap="flat" cmpd="sng" w="25400">
            <a:solidFill>
              <a:srgbClr val="B961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54" name="Google Shape;354;p32"/>
          <p:cNvSpPr/>
          <p:nvPr/>
        </p:nvSpPr>
        <p:spPr>
          <a:xfrm>
            <a:off x="2057025" y="1684175"/>
            <a:ext cx="1434855" cy="1080120"/>
          </a:xfrm>
          <a:prstGeom prst="ellipse">
            <a:avLst/>
          </a:prstGeom>
          <a:noFill/>
          <a:ln cap="flat" cmpd="sng" w="25400">
            <a:solidFill>
              <a:srgbClr val="B961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55" name="Google Shape;355;p32"/>
          <p:cNvSpPr/>
          <p:nvPr/>
        </p:nvSpPr>
        <p:spPr>
          <a:xfrm>
            <a:off x="141582" y="2863504"/>
            <a:ext cx="790195" cy="468397"/>
          </a:xfrm>
          <a:prstGeom prst="ellipse">
            <a:avLst/>
          </a:prstGeom>
          <a:noFill/>
          <a:ln cap="flat" cmpd="sng" w="25400">
            <a:solidFill>
              <a:srgbClr val="B961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56" name="Google Shape;356;p32"/>
          <p:cNvSpPr/>
          <p:nvPr/>
        </p:nvSpPr>
        <p:spPr>
          <a:xfrm>
            <a:off x="-4625685" y="4156341"/>
            <a:ext cx="2366595" cy="1080120"/>
          </a:xfrm>
          <a:prstGeom prst="ellipse">
            <a:avLst/>
          </a:prstGeom>
          <a:noFill/>
          <a:ln cap="flat" cmpd="sng" w="25400">
            <a:solidFill>
              <a:srgbClr val="B961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57" name="Google Shape;357;p32"/>
          <p:cNvSpPr/>
          <p:nvPr/>
        </p:nvSpPr>
        <p:spPr>
          <a:xfrm>
            <a:off x="3779912" y="2665654"/>
            <a:ext cx="1872208" cy="864096"/>
          </a:xfrm>
          <a:prstGeom prst="ellipse">
            <a:avLst/>
          </a:prstGeom>
          <a:noFill/>
          <a:ln cap="flat" cmpd="sng" w="25400">
            <a:solidFill>
              <a:srgbClr val="B961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58" name="Google Shape;358;p32"/>
          <p:cNvSpPr/>
          <p:nvPr/>
        </p:nvSpPr>
        <p:spPr>
          <a:xfrm>
            <a:off x="1115616" y="3565186"/>
            <a:ext cx="1440160" cy="864096"/>
          </a:xfrm>
          <a:prstGeom prst="ellipse">
            <a:avLst/>
          </a:prstGeom>
          <a:noFill/>
          <a:ln cap="flat" cmpd="sng" w="25400">
            <a:solidFill>
              <a:srgbClr val="B961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59" name="Google Shape;359;p32"/>
          <p:cNvSpPr/>
          <p:nvPr/>
        </p:nvSpPr>
        <p:spPr>
          <a:xfrm>
            <a:off x="4810132" y="3501751"/>
            <a:ext cx="1706083" cy="864096"/>
          </a:xfrm>
          <a:prstGeom prst="ellipse">
            <a:avLst/>
          </a:prstGeom>
          <a:noFill/>
          <a:ln cap="flat" cmpd="sng" w="25400">
            <a:solidFill>
              <a:srgbClr val="B961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3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33"/>
          <p:cNvSpPr txBox="1"/>
          <p:nvPr/>
        </p:nvSpPr>
        <p:spPr>
          <a:xfrm>
            <a:off x="1043608" y="52129"/>
            <a:ext cx="6851556" cy="1446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400" u="sng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Чтение только второй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400" u="sng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 половины слова</a:t>
            </a:r>
            <a:endParaRPr b="1" sz="4400" u="sng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65" name="Google Shape;365;p33"/>
          <p:cNvSpPr txBox="1"/>
          <p:nvPr/>
        </p:nvSpPr>
        <p:spPr>
          <a:xfrm>
            <a:off x="395536" y="1772816"/>
            <a:ext cx="8404865" cy="3416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36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Вы  лю</a:t>
            </a:r>
            <a:r>
              <a:rPr b="1" lang="ru-RU" sz="3600">
                <a:solidFill>
                  <a:schemeClr val="accent3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бите</a:t>
            </a:r>
            <a:r>
              <a:rPr b="1" lang="ru-RU" sz="36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 кат</a:t>
            </a:r>
            <a:r>
              <a:rPr b="1" lang="ru-RU" sz="3600">
                <a:solidFill>
                  <a:schemeClr val="accent3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аться</a:t>
            </a:r>
            <a:r>
              <a:rPr b="1" lang="ru-RU" sz="36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 с гор</a:t>
            </a:r>
            <a:r>
              <a:rPr b="1" lang="ru-RU" sz="3600">
                <a:solidFill>
                  <a:schemeClr val="accent3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ки</a:t>
            </a:r>
            <a:r>
              <a:rPr b="1" lang="ru-RU" sz="36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?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36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И пинг</a:t>
            </a:r>
            <a:r>
              <a:rPr b="1" lang="ru-RU" sz="3600">
                <a:solidFill>
                  <a:schemeClr val="accent3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вины</a:t>
            </a:r>
            <a:r>
              <a:rPr b="1" lang="ru-RU" sz="36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 лю</a:t>
            </a:r>
            <a:r>
              <a:rPr b="1" lang="ru-RU" sz="3600">
                <a:solidFill>
                  <a:schemeClr val="accent3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бят</a:t>
            </a:r>
            <a:r>
              <a:rPr b="1" lang="ru-RU" sz="36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36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Пинг</a:t>
            </a:r>
            <a:r>
              <a:rPr b="1" lang="ru-RU" sz="3600">
                <a:solidFill>
                  <a:schemeClr val="accent3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вины</a:t>
            </a:r>
            <a:r>
              <a:rPr b="1" lang="ru-RU" sz="36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, как де</a:t>
            </a:r>
            <a:r>
              <a:rPr b="1" lang="ru-RU" sz="3600">
                <a:solidFill>
                  <a:schemeClr val="accent3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ти</a:t>
            </a:r>
            <a:r>
              <a:rPr b="1" lang="ru-RU" sz="36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36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То</a:t>
            </a:r>
            <a:r>
              <a:rPr b="1" lang="ru-RU" sz="3600">
                <a:solidFill>
                  <a:schemeClr val="accent3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же</a:t>
            </a:r>
            <a:r>
              <a:rPr b="1" lang="ru-RU" sz="36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 лю</a:t>
            </a:r>
            <a:r>
              <a:rPr b="1" lang="ru-RU" sz="3600">
                <a:solidFill>
                  <a:schemeClr val="accent3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бят</a:t>
            </a:r>
            <a:r>
              <a:rPr b="1" lang="ru-RU" sz="36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 кат</a:t>
            </a:r>
            <a:r>
              <a:rPr b="1" lang="ru-RU" sz="3600">
                <a:solidFill>
                  <a:schemeClr val="accent3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аться</a:t>
            </a:r>
            <a:r>
              <a:rPr b="1" lang="ru-RU" sz="36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36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Толь</a:t>
            </a:r>
            <a:r>
              <a:rPr b="1" lang="ru-RU" sz="3600">
                <a:solidFill>
                  <a:schemeClr val="accent3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ко</a:t>
            </a:r>
            <a:r>
              <a:rPr b="1" lang="ru-RU" sz="36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 у н</a:t>
            </a:r>
            <a:r>
              <a:rPr b="1" lang="ru-RU" sz="3600">
                <a:solidFill>
                  <a:schemeClr val="accent3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их</a:t>
            </a:r>
            <a:r>
              <a:rPr b="1" lang="ru-RU" sz="36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 н</a:t>
            </a:r>
            <a:r>
              <a:rPr b="1" lang="ru-RU" sz="3600">
                <a:solidFill>
                  <a:schemeClr val="accent3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ет</a:t>
            </a:r>
            <a:r>
              <a:rPr b="1" lang="ru-RU" sz="36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 са</a:t>
            </a:r>
            <a:r>
              <a:rPr b="1" lang="ru-RU" sz="3600">
                <a:solidFill>
                  <a:schemeClr val="accent3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нок</a:t>
            </a:r>
            <a:r>
              <a:rPr b="1" lang="ru-RU" sz="36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36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Ля</a:t>
            </a:r>
            <a:r>
              <a:rPr b="1" lang="ru-RU" sz="3600">
                <a:solidFill>
                  <a:schemeClr val="accent3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гут</a:t>
            </a:r>
            <a:r>
              <a:rPr b="1" lang="ru-RU" sz="36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 на брю</a:t>
            </a:r>
            <a:r>
              <a:rPr b="1" lang="ru-RU" sz="3600">
                <a:solidFill>
                  <a:schemeClr val="accent3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шко</a:t>
            </a:r>
            <a:r>
              <a:rPr b="1" lang="ru-RU" sz="36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 и кат</a:t>
            </a:r>
            <a:r>
              <a:rPr b="1" lang="ru-RU" sz="3600">
                <a:solidFill>
                  <a:schemeClr val="accent3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ятся</a:t>
            </a:r>
            <a:r>
              <a:rPr b="1" lang="ru-RU" sz="36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 вн</a:t>
            </a:r>
            <a:r>
              <a:rPr b="1" lang="ru-RU" sz="3600">
                <a:solidFill>
                  <a:schemeClr val="accent3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из</a:t>
            </a:r>
            <a:r>
              <a:rPr b="1" lang="ru-RU" sz="3600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.</a:t>
            </a:r>
            <a:endParaRPr b="1" sz="36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Эркер">
  <a:themeElements>
    <a:clrScheme name="Эркер">
      <a:dk1>
        <a:srgbClr val="000000"/>
      </a:dk1>
      <a:lt1>
        <a:srgbClr val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1_Эркер">
  <a:themeElements>
    <a:clrScheme name="Эркер">
      <a:dk1>
        <a:srgbClr val="000000"/>
      </a:dk1>
      <a:lt1>
        <a:srgbClr val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