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1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0CF11A0-E26A-4718-B105-0A16BEB452F0}" type="datetimeFigureOut">
              <a:rPr lang="ru-RU"/>
              <a:pPr>
                <a:defRPr/>
              </a:pPr>
              <a:t>30.03.2026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140506E-3271-4956-A882-AF4CB37ED1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0CF11A0-E26A-4718-B105-0A16BEB452F0}" type="datetimeFigureOut">
              <a:rPr lang="ru-RU"/>
              <a:pPr>
                <a:defRPr/>
              </a:pPr>
              <a:t>30.03.2026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140506E-3271-4956-A882-AF4CB37ED1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0CF11A0-E26A-4718-B105-0A16BEB452F0}" type="datetimeFigureOut">
              <a:rPr lang="ru-RU"/>
              <a:pPr>
                <a:defRPr/>
              </a:pPr>
              <a:t>30.03.2026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140506E-3271-4956-A882-AF4CB37ED1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0CF11A0-E26A-4718-B105-0A16BEB452F0}" type="datetimeFigureOut">
              <a:rPr lang="ru-RU"/>
              <a:pPr>
                <a:defRPr/>
              </a:pPr>
              <a:t>30.03.2026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140506E-3271-4956-A882-AF4CB37ED1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0CF11A0-E26A-4718-B105-0A16BEB452F0}" type="datetimeFigureOut">
              <a:rPr lang="ru-RU"/>
              <a:pPr>
                <a:defRPr/>
              </a:pPr>
              <a:t>30.03.2026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140506E-3271-4956-A882-AF4CB37ED1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0CF11A0-E26A-4718-B105-0A16BEB452F0}" type="datetimeFigureOut">
              <a:rPr lang="ru-RU"/>
              <a:pPr>
                <a:defRPr/>
              </a:pPr>
              <a:t>30.03.2026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140506E-3271-4956-A882-AF4CB37ED1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0CF11A0-E26A-4718-B105-0A16BEB452F0}" type="datetimeFigureOut">
              <a:rPr lang="ru-RU"/>
              <a:pPr>
                <a:defRPr/>
              </a:pPr>
              <a:t>30.03.2026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140506E-3271-4956-A882-AF4CB37ED1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0CF11A0-E26A-4718-B105-0A16BEB452F0}" type="datetimeFigureOut">
              <a:rPr lang="ru-RU"/>
              <a:pPr>
                <a:defRPr/>
              </a:pPr>
              <a:t>30.03.2026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140506E-3271-4956-A882-AF4CB37ED1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0CF11A0-E26A-4718-B105-0A16BEB452F0}" type="datetimeFigureOut">
              <a:rPr lang="ru-RU"/>
              <a:pPr>
                <a:defRPr/>
              </a:pPr>
              <a:t>30.03.2026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140506E-3271-4956-A882-AF4CB37ED1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0CF11A0-E26A-4718-B105-0A16BEB452F0}" type="datetimeFigureOut">
              <a:rPr lang="ru-RU"/>
              <a:pPr>
                <a:defRPr/>
              </a:pPr>
              <a:t>30.03.2026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140506E-3271-4956-A882-AF4CB37ED1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0CF11A0-E26A-4718-B105-0A16BEB452F0}" type="datetimeFigureOut">
              <a:rPr lang="ru-RU"/>
              <a:pPr>
                <a:defRPr/>
              </a:pPr>
              <a:t>30.03.2026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140506E-3271-4956-A882-AF4CB37ED1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 cstate="print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0CF11A0-E26A-4718-B105-0A16BEB452F0}" type="datetimeFigureOut">
              <a:rPr lang="ru-RU"/>
              <a:pPr>
                <a:defRPr/>
              </a:pPr>
              <a:t>30.03.2026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140506E-3271-4956-A882-AF4CB37ED1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 bwMode="auto">
          <a:xfrm>
            <a:off x="5263460" y="3245822"/>
            <a:ext cx="677099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sz="3200" b="1" dirty="0">
                <a:latin typeface="NT"/>
              </a:rPr>
              <a:t>Наурзоков Касым </a:t>
            </a:r>
            <a:r>
              <a:rPr lang="ru-RU" sz="3200" b="1" dirty="0" err="1">
                <a:latin typeface="NT"/>
              </a:rPr>
              <a:t>Каспотович</a:t>
            </a:r>
            <a:endParaRPr lang="ru-RU" sz="3200" b="1" dirty="0">
              <a:latin typeface="NT"/>
            </a:endParaRPr>
          </a:p>
          <a:p>
            <a:pPr>
              <a:defRPr/>
            </a:pPr>
            <a:endParaRPr lang="ru-RU" dirty="0"/>
          </a:p>
        </p:txBody>
      </p:sp>
      <p:sp>
        <p:nvSpPr>
          <p:cNvPr id="3" name="TextBox 2"/>
          <p:cNvSpPr txBox="1"/>
          <p:nvPr/>
        </p:nvSpPr>
        <p:spPr bwMode="auto">
          <a:xfrm>
            <a:off x="6089907" y="3942209"/>
            <a:ext cx="51181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sz="3200" dirty="0" smtClean="0">
                <a:solidFill>
                  <a:srgbClr val="393837"/>
                </a:solidFill>
                <a:latin typeface="NT Somic"/>
              </a:rPr>
              <a:t>31.01.1901 - </a:t>
            </a:r>
            <a:r>
              <a:rPr lang="en-US" sz="3200" dirty="0" smtClean="0">
                <a:solidFill>
                  <a:srgbClr val="393837"/>
                </a:solidFill>
                <a:latin typeface="NT Somic"/>
              </a:rPr>
              <a:t>20</a:t>
            </a:r>
            <a:r>
              <a:rPr lang="ru-RU" sz="3200" dirty="0">
                <a:solidFill>
                  <a:srgbClr val="393837"/>
                </a:solidFill>
                <a:latin typeface="NT Somic"/>
              </a:rPr>
              <a:t>.</a:t>
            </a:r>
            <a:r>
              <a:rPr lang="en-US" sz="3200" dirty="0">
                <a:solidFill>
                  <a:srgbClr val="393837"/>
                </a:solidFill>
                <a:latin typeface="NT Somic"/>
              </a:rPr>
              <a:t>02</a:t>
            </a:r>
            <a:r>
              <a:rPr lang="ru-RU" sz="3200" dirty="0">
                <a:solidFill>
                  <a:srgbClr val="393837"/>
                </a:solidFill>
                <a:latin typeface="NT Somic"/>
              </a:rPr>
              <a:t>.</a:t>
            </a:r>
            <a:r>
              <a:rPr lang="en-US" sz="3200" dirty="0">
                <a:solidFill>
                  <a:srgbClr val="393837"/>
                </a:solidFill>
                <a:latin typeface="NT Somic"/>
              </a:rPr>
              <a:t>1964</a:t>
            </a:r>
            <a:endParaRPr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967575" y="537276"/>
            <a:ext cx="4454817" cy="5783447"/>
          </a:xfrm>
          <a:prstGeom prst="rect">
            <a:avLst/>
          </a:prstGeom>
        </p:spPr>
      </p:pic>
      <p:pic>
        <p:nvPicPr>
          <p:cNvPr id="6" name="Рисунок 5" descr="Изображение выглядит как Человеческое лицо, одежда, человек, портрет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17DD4AFB-64AF-1479-64DF-5690204D05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2716" y="915832"/>
            <a:ext cx="3784534" cy="502633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5B4780DB-9544-7CFD-F6D4-9E533AB7D2AD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C36A022-793A-4A51-184B-07F2D3F013FF}"/>
              </a:ext>
            </a:extLst>
          </p:cNvPr>
          <p:cNvSpPr txBox="1"/>
          <p:nvPr/>
        </p:nvSpPr>
        <p:spPr>
          <a:xfrm>
            <a:off x="796913" y="1784838"/>
            <a:ext cx="105981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latin typeface="NT"/>
              </a:rPr>
              <a:t>Я, Ильина Екатерина Ивановна, ученица </a:t>
            </a:r>
            <a:r>
              <a:rPr lang="ru-RU" sz="2800" b="1" dirty="0" smtClean="0">
                <a:latin typeface="NT"/>
              </a:rPr>
              <a:t>8 – </a:t>
            </a:r>
            <a:r>
              <a:rPr lang="ru-RU" sz="2800" b="1" dirty="0" smtClean="0">
                <a:latin typeface="NT"/>
              </a:rPr>
              <a:t>В класса </a:t>
            </a:r>
            <a:r>
              <a:rPr lang="ru-RU" sz="2800" b="1" dirty="0" smtClean="0">
                <a:latin typeface="NT"/>
              </a:rPr>
              <a:t>МБОУ </a:t>
            </a:r>
            <a:r>
              <a:rPr lang="ru-RU" sz="2800" b="1" dirty="0">
                <a:latin typeface="NT"/>
              </a:rPr>
              <a:t>«СОШ №12 им. И. П. Крыжановского»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B22930B-5327-8F10-8B34-48B868690825}"/>
              </a:ext>
            </a:extLst>
          </p:cNvPr>
          <p:cNvSpPr txBox="1"/>
          <p:nvPr/>
        </p:nvSpPr>
        <p:spPr>
          <a:xfrm>
            <a:off x="627185" y="2835660"/>
            <a:ext cx="1093763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600" dirty="0" smtClean="0">
                <a:latin typeface="NT"/>
                <a:cs typeface="Times New Roman" panose="02020603050405020304" pitchFamily="18" charset="0"/>
              </a:rPr>
              <a:t>	Мой</a:t>
            </a:r>
            <a:r>
              <a:rPr lang="ru-RU" sz="2600" dirty="0" smtClean="0">
                <a:latin typeface="NT"/>
              </a:rPr>
              <a:t> </a:t>
            </a:r>
            <a:r>
              <a:rPr lang="ru-RU" sz="2600" dirty="0">
                <a:latin typeface="NT"/>
              </a:rPr>
              <a:t>прадед Наурзоков </a:t>
            </a:r>
            <a:r>
              <a:rPr lang="ru-RU" sz="2600" dirty="0" err="1">
                <a:latin typeface="NT"/>
              </a:rPr>
              <a:t>Касым</a:t>
            </a:r>
            <a:r>
              <a:rPr lang="ru-RU" sz="2600" dirty="0">
                <a:latin typeface="NT"/>
              </a:rPr>
              <a:t> </a:t>
            </a:r>
            <a:r>
              <a:rPr lang="ru-RU" sz="2600" dirty="0" err="1" smtClean="0">
                <a:latin typeface="NT"/>
              </a:rPr>
              <a:t>Каспотович</a:t>
            </a:r>
            <a:r>
              <a:rPr lang="ru-RU" sz="2600" dirty="0" smtClean="0">
                <a:latin typeface="NT"/>
              </a:rPr>
              <a:t>, </a:t>
            </a:r>
            <a:r>
              <a:rPr lang="ru-RU" sz="2600" dirty="0">
                <a:latin typeface="NT"/>
              </a:rPr>
              <a:t>1901 года </a:t>
            </a:r>
            <a:r>
              <a:rPr lang="ru-RU" sz="2600" dirty="0" smtClean="0">
                <a:latin typeface="NT"/>
              </a:rPr>
              <a:t>рождения, </a:t>
            </a:r>
            <a:r>
              <a:rPr lang="ru-RU" sz="2600" dirty="0">
                <a:latin typeface="NT"/>
              </a:rPr>
              <a:t>ушёл на фронт в 1942 году в возрасте 41 года. Воевал </a:t>
            </a:r>
            <a:r>
              <a:rPr lang="ru-RU" sz="2600" dirty="0" smtClean="0">
                <a:latin typeface="NT"/>
              </a:rPr>
              <a:t>на </a:t>
            </a:r>
            <a:r>
              <a:rPr lang="ru-RU" sz="2600" dirty="0">
                <a:latin typeface="NT"/>
              </a:rPr>
              <a:t>3-м Украинском фронте в составе 5-й ударной армии. Прошёл всю войну, вернулся в</a:t>
            </a:r>
            <a:r>
              <a:rPr lang="ru-RU" sz="2600" dirty="0" smtClean="0">
                <a:latin typeface="NT"/>
              </a:rPr>
              <a:t> звании </a:t>
            </a:r>
            <a:r>
              <a:rPr lang="ru-RU" sz="2600" dirty="0">
                <a:latin typeface="NT"/>
              </a:rPr>
              <a:t>старшего сержанта административной </a:t>
            </a:r>
            <a:r>
              <a:rPr lang="ru-RU" sz="2600" dirty="0" smtClean="0">
                <a:latin typeface="NT"/>
              </a:rPr>
              <a:t>службы. Имеет  </a:t>
            </a:r>
            <a:r>
              <a:rPr lang="ru-RU" sz="2600" dirty="0" smtClean="0">
                <a:latin typeface="NT"/>
              </a:rPr>
              <a:t>боевые награды: Орден </a:t>
            </a:r>
            <a:r>
              <a:rPr lang="ru-RU" sz="2600" dirty="0">
                <a:latin typeface="NT"/>
              </a:rPr>
              <a:t>Красной </a:t>
            </a:r>
            <a:r>
              <a:rPr lang="ru-RU" sz="2600" dirty="0" smtClean="0">
                <a:latin typeface="NT"/>
              </a:rPr>
              <a:t>Звезды, медали  «За </a:t>
            </a:r>
            <a:r>
              <a:rPr lang="ru-RU" sz="2600" dirty="0">
                <a:latin typeface="NT"/>
              </a:rPr>
              <a:t>боевые </a:t>
            </a:r>
            <a:r>
              <a:rPr lang="ru-RU" sz="2600" dirty="0" smtClean="0">
                <a:latin typeface="NT"/>
              </a:rPr>
              <a:t>заслуги», «За </a:t>
            </a:r>
            <a:r>
              <a:rPr lang="ru-RU" sz="2600" dirty="0">
                <a:latin typeface="NT"/>
              </a:rPr>
              <a:t>оборону </a:t>
            </a:r>
            <a:r>
              <a:rPr lang="ru-RU" sz="2600" dirty="0" smtClean="0">
                <a:latin typeface="NT"/>
              </a:rPr>
              <a:t>Кавказа», «За </a:t>
            </a:r>
            <a:r>
              <a:rPr lang="ru-RU" sz="2600" dirty="0">
                <a:latin typeface="NT"/>
              </a:rPr>
              <a:t>победу над Германией в </a:t>
            </a:r>
            <a:r>
              <a:rPr lang="ru-RU" sz="2600" dirty="0" smtClean="0">
                <a:latin typeface="NT"/>
              </a:rPr>
              <a:t>Великой Отечественной </a:t>
            </a:r>
            <a:r>
              <a:rPr lang="ru-RU" sz="2600" dirty="0">
                <a:latin typeface="NT"/>
              </a:rPr>
              <a:t>войне </a:t>
            </a:r>
            <a:endParaRPr lang="ru-RU" sz="2600" dirty="0" smtClean="0">
              <a:latin typeface="NT"/>
            </a:endParaRPr>
          </a:p>
          <a:p>
            <a:pPr algn="just"/>
            <a:r>
              <a:rPr lang="ru-RU" sz="2600" dirty="0" smtClean="0">
                <a:latin typeface="NT"/>
              </a:rPr>
              <a:t>1941–1945 </a:t>
            </a:r>
            <a:r>
              <a:rPr lang="ru-RU" sz="2600" dirty="0" smtClean="0">
                <a:latin typeface="NT"/>
              </a:rPr>
              <a:t>гг.».</a:t>
            </a:r>
            <a:endParaRPr lang="ru-RU" sz="2600" dirty="0">
              <a:latin typeface="NT"/>
            </a:endParaRPr>
          </a:p>
        </p:txBody>
      </p:sp>
    </p:spTree>
    <p:extLst>
      <p:ext uri="{BB962C8B-B14F-4D97-AF65-F5344CB8AC3E}">
        <p14:creationId xmlns:p14="http://schemas.microsoft.com/office/powerpoint/2010/main" val="1359420523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53305353-BDF6-6853-208C-F6252DE84E42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CDAB903-B5EC-3D20-BD14-911F36689E4B}"/>
              </a:ext>
            </a:extLst>
          </p:cNvPr>
          <p:cNvSpPr txBox="1"/>
          <p:nvPr/>
        </p:nvSpPr>
        <p:spPr>
          <a:xfrm>
            <a:off x="545122" y="2242037"/>
            <a:ext cx="10937631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 smtClean="0">
                <a:latin typeface="NT"/>
              </a:rPr>
              <a:t>	Вся </a:t>
            </a:r>
            <a:r>
              <a:rPr lang="ru-RU" sz="2800" dirty="0">
                <a:latin typeface="NT"/>
              </a:rPr>
              <a:t>моя </a:t>
            </a:r>
            <a:r>
              <a:rPr lang="ru-RU" sz="2800" dirty="0" smtClean="0">
                <a:latin typeface="NT"/>
              </a:rPr>
              <a:t>семья </a:t>
            </a:r>
            <a:r>
              <a:rPr lang="ru-RU" sz="2800" dirty="0" smtClean="0">
                <a:latin typeface="NT"/>
              </a:rPr>
              <a:t>очень гордится </a:t>
            </a:r>
            <a:r>
              <a:rPr lang="ru-RU" sz="2800" dirty="0">
                <a:latin typeface="NT"/>
              </a:rPr>
              <a:t>подвигом </a:t>
            </a:r>
            <a:r>
              <a:rPr lang="ru-RU" sz="2800" dirty="0" smtClean="0">
                <a:latin typeface="NT"/>
              </a:rPr>
              <a:t>прадеда, который в 1945  году был награжден  Орденом </a:t>
            </a:r>
            <a:r>
              <a:rPr lang="ru-RU" sz="2800" dirty="0">
                <a:latin typeface="NT"/>
              </a:rPr>
              <a:t>Красной </a:t>
            </a:r>
            <a:r>
              <a:rPr lang="ru-RU" sz="2800" dirty="0" smtClean="0">
                <a:latin typeface="NT"/>
              </a:rPr>
              <a:t>Звезды за </a:t>
            </a:r>
            <a:r>
              <a:rPr lang="ru-RU" sz="2800" b="1" dirty="0">
                <a:latin typeface="NT"/>
              </a:rPr>
              <a:t>«За образцовое выполнение служебных обязанностей в боевой обстановке — грамотное и </a:t>
            </a:r>
            <a:r>
              <a:rPr lang="ru-RU" sz="2800" b="1" dirty="0" smtClean="0">
                <a:latin typeface="NT"/>
              </a:rPr>
              <a:t>бесперебойное финансовое </a:t>
            </a:r>
            <a:r>
              <a:rPr lang="ru-RU" sz="2800" b="1" dirty="0">
                <a:latin typeface="NT"/>
              </a:rPr>
              <a:t>обеспечение подразделений в ходе одного из ключевых этапов войны </a:t>
            </a:r>
            <a:r>
              <a:rPr lang="ru-RU" sz="2800" b="1" dirty="0" smtClean="0">
                <a:latin typeface="NT"/>
              </a:rPr>
              <a:t>– наступление </a:t>
            </a:r>
            <a:r>
              <a:rPr lang="ru-RU" sz="2800" b="1" dirty="0">
                <a:latin typeface="NT"/>
              </a:rPr>
              <a:t>на </a:t>
            </a:r>
            <a:r>
              <a:rPr lang="ru-RU" sz="2800" b="1" dirty="0" smtClean="0">
                <a:latin typeface="NT"/>
              </a:rPr>
              <a:t>Берлин</a:t>
            </a:r>
            <a:r>
              <a:rPr lang="ru-RU" sz="2800" b="1" dirty="0" smtClean="0">
                <a:latin typeface="NT"/>
              </a:rPr>
              <a:t>».</a:t>
            </a:r>
            <a:endParaRPr lang="ru-RU" sz="2800" b="1" dirty="0">
              <a:latin typeface="NT"/>
            </a:endParaRPr>
          </a:p>
          <a:p>
            <a:pPr algn="just"/>
            <a:endParaRPr lang="ru-RU" sz="2800" b="1" dirty="0">
              <a:latin typeface="NT"/>
            </a:endParaRPr>
          </a:p>
        </p:txBody>
      </p:sp>
    </p:spTree>
    <p:extLst>
      <p:ext uri="{BB962C8B-B14F-4D97-AF65-F5344CB8AC3E}">
        <p14:creationId xmlns:p14="http://schemas.microsoft.com/office/powerpoint/2010/main" val="2830039341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6E3B4F44-6DCF-3CEE-21F0-BD0D9592EB9A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6308CF3-A86E-8132-A48F-612EF5BAC56D}"/>
              </a:ext>
            </a:extLst>
          </p:cNvPr>
          <p:cNvSpPr txBox="1"/>
          <p:nvPr/>
        </p:nvSpPr>
        <p:spPr>
          <a:xfrm>
            <a:off x="615461" y="2277208"/>
            <a:ext cx="10946423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 smtClean="0">
                <a:latin typeface="NT"/>
              </a:rPr>
              <a:t>	Наша </a:t>
            </a:r>
            <a:r>
              <a:rPr lang="ru-RU" sz="2800" dirty="0" smtClean="0">
                <a:latin typeface="NT"/>
              </a:rPr>
              <a:t>семья  хранит память  о мужестве  моего  прадеда  </a:t>
            </a:r>
            <a:r>
              <a:rPr lang="ru-RU" sz="2800" dirty="0" err="1">
                <a:latin typeface="NT"/>
              </a:rPr>
              <a:t>Наурзокова</a:t>
            </a:r>
            <a:r>
              <a:rPr lang="ru-RU" sz="2800" dirty="0">
                <a:latin typeface="NT"/>
              </a:rPr>
              <a:t> Касыма </a:t>
            </a:r>
            <a:r>
              <a:rPr lang="ru-RU" sz="2800" dirty="0" err="1">
                <a:latin typeface="NT"/>
              </a:rPr>
              <a:t>Каспотовича</a:t>
            </a:r>
            <a:r>
              <a:rPr lang="ru-RU" sz="2800" dirty="0">
                <a:latin typeface="NT"/>
              </a:rPr>
              <a:t>. </a:t>
            </a:r>
            <a:r>
              <a:rPr lang="ru-RU" sz="2800" dirty="0" smtClean="0">
                <a:latin typeface="NT"/>
              </a:rPr>
              <a:t> </a:t>
            </a:r>
            <a:r>
              <a:rPr lang="ru-RU" sz="2800" dirty="0">
                <a:latin typeface="NT"/>
              </a:rPr>
              <a:t>Его </a:t>
            </a:r>
            <a:r>
              <a:rPr lang="ru-RU" sz="2800" dirty="0" smtClean="0">
                <a:latin typeface="NT"/>
              </a:rPr>
              <a:t>орден Красной </a:t>
            </a:r>
            <a:r>
              <a:rPr lang="ru-RU" sz="2800" dirty="0">
                <a:latin typeface="NT"/>
              </a:rPr>
              <a:t>Звезды и </a:t>
            </a:r>
            <a:r>
              <a:rPr lang="ru-RU" sz="2800" dirty="0" smtClean="0">
                <a:latin typeface="NT"/>
              </a:rPr>
              <a:t>боевой путь в </a:t>
            </a:r>
            <a:r>
              <a:rPr lang="ru-RU" sz="2800" dirty="0">
                <a:latin typeface="NT"/>
              </a:rPr>
              <a:t>годы Великой Отечественной войны — </a:t>
            </a:r>
            <a:r>
              <a:rPr lang="ru-RU" sz="2800" dirty="0" smtClean="0">
                <a:latin typeface="NT"/>
              </a:rPr>
              <a:t>это гордость </a:t>
            </a:r>
            <a:r>
              <a:rPr lang="ru-RU" sz="2800" dirty="0" smtClean="0">
                <a:latin typeface="NT"/>
              </a:rPr>
              <a:t>нашей  </a:t>
            </a:r>
            <a:r>
              <a:rPr lang="ru-RU" sz="2800" dirty="0">
                <a:latin typeface="NT"/>
              </a:rPr>
              <a:t>семьи, </a:t>
            </a:r>
            <a:r>
              <a:rPr lang="ru-RU" sz="2800" dirty="0" smtClean="0">
                <a:latin typeface="NT"/>
              </a:rPr>
              <a:t>нашего рода. Спасибо  прадедушке  </a:t>
            </a:r>
            <a:r>
              <a:rPr lang="ru-RU" sz="2800" dirty="0">
                <a:latin typeface="NT"/>
              </a:rPr>
              <a:t>за </a:t>
            </a:r>
            <a:r>
              <a:rPr lang="ru-RU" sz="2800" dirty="0" smtClean="0">
                <a:latin typeface="NT"/>
              </a:rPr>
              <a:t>Победу</a:t>
            </a:r>
            <a:r>
              <a:rPr lang="ru-RU" sz="2800" smtClean="0">
                <a:latin typeface="NT"/>
              </a:rPr>
              <a:t>, </a:t>
            </a:r>
            <a:r>
              <a:rPr lang="ru-RU" sz="2800" smtClean="0">
                <a:latin typeface="NT"/>
              </a:rPr>
              <a:t>он </a:t>
            </a:r>
            <a:r>
              <a:rPr lang="ru-RU" sz="2800" dirty="0" smtClean="0">
                <a:latin typeface="NT"/>
              </a:rPr>
              <a:t>для </a:t>
            </a:r>
            <a:r>
              <a:rPr lang="ru-RU" sz="2800" dirty="0" smtClean="0">
                <a:latin typeface="NT"/>
              </a:rPr>
              <a:t>нас </a:t>
            </a:r>
            <a:r>
              <a:rPr lang="ru-RU" sz="2800" dirty="0" smtClean="0">
                <a:latin typeface="NT"/>
              </a:rPr>
              <a:t>пример </a:t>
            </a:r>
            <a:r>
              <a:rPr lang="ru-RU" sz="2800" dirty="0">
                <a:latin typeface="NT"/>
              </a:rPr>
              <a:t>настоящего </a:t>
            </a:r>
            <a:r>
              <a:rPr lang="ru-RU" sz="2800" dirty="0" smtClean="0">
                <a:latin typeface="NT"/>
              </a:rPr>
              <a:t>человека. </a:t>
            </a:r>
          </a:p>
          <a:p>
            <a:pPr algn="just"/>
            <a:endParaRPr lang="ru-RU" sz="2800" dirty="0" smtClean="0">
              <a:latin typeface="NT"/>
            </a:endParaRPr>
          </a:p>
          <a:p>
            <a:pPr algn="ctr"/>
            <a:r>
              <a:rPr lang="ru-RU" sz="2800" b="1" dirty="0" smtClean="0">
                <a:latin typeface="NT"/>
              </a:rPr>
              <a:t>МЫ ПОМНИМ. МЫ НИКОГДА НЕ ЗАБУДЕМ.</a:t>
            </a:r>
            <a:endParaRPr lang="ru-RU" sz="2800" b="1" dirty="0">
              <a:latin typeface="NT"/>
            </a:endParaRPr>
          </a:p>
        </p:txBody>
      </p:sp>
    </p:spTree>
    <p:extLst>
      <p:ext uri="{BB962C8B-B14F-4D97-AF65-F5344CB8AC3E}">
        <p14:creationId xmlns:p14="http://schemas.microsoft.com/office/powerpoint/2010/main" val="949505060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</TotalTime>
  <Words>34</Words>
  <Application>Microsoft Office PowerPoint</Application>
  <DocSecurity>0</DocSecurity>
  <PresentationFormat>Широкоэкранный</PresentationFormat>
  <Paragraphs>9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NT</vt:lpstr>
      <vt:lpstr>NT Somic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Даша Якубовская</dc:creator>
  <cp:keywords/>
  <dc:description/>
  <cp:lastModifiedBy>12r</cp:lastModifiedBy>
  <cp:revision>58</cp:revision>
  <dcterms:created xsi:type="dcterms:W3CDTF">2023-09-17T09:55:10Z</dcterms:created>
  <dcterms:modified xsi:type="dcterms:W3CDTF">2026-03-30T08:53:57Z</dcterms:modified>
  <cp:category/>
  <dc:identifier/>
  <cp:contentStatus/>
  <dc:language/>
  <cp:version/>
</cp:coreProperties>
</file>