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5" r:id="rId4"/>
    <p:sldId id="267" r:id="rId5"/>
  </p:sldIdLst>
  <p:sldSz cx="12192000" cy="6858000"/>
  <p:notesSz cx="9928225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F11A0-E26A-4718-B105-0A16BEB452F0}" type="datetimeFigureOut">
              <a:rPr lang="ru-RU"/>
              <a:t>30.03.2026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40506E-3271-4956-A882-AF4CB37ED174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 panose="020B0604020202020204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 panose="020B0604020202020204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5276088" y="3120377"/>
            <a:ext cx="6745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rgbClr val="393837"/>
                </a:solidFill>
                <a:latin typeface="NT"/>
              </a:rPr>
              <a:t>Поповский</a:t>
            </a:r>
            <a:r>
              <a:rPr lang="en-US" sz="3200" b="1" dirty="0" smtClean="0">
                <a:solidFill>
                  <a:srgbClr val="393837"/>
                </a:solidFill>
                <a:latin typeface="NT"/>
              </a:rPr>
              <a:t> </a:t>
            </a:r>
            <a:r>
              <a:rPr lang="ru-RU" sz="3200" b="1" dirty="0" smtClean="0">
                <a:solidFill>
                  <a:srgbClr val="393837"/>
                </a:solidFill>
                <a:latin typeface="NT"/>
              </a:rPr>
              <a:t>Алексей </a:t>
            </a:r>
            <a:r>
              <a:rPr lang="ru-RU" sz="3200" b="1" dirty="0">
                <a:solidFill>
                  <a:srgbClr val="393837"/>
                </a:solidFill>
                <a:latin typeface="NT"/>
              </a:rPr>
              <a:t>Иванович</a:t>
            </a:r>
          </a:p>
        </p:txBody>
      </p:sp>
      <p:sp>
        <p:nvSpPr>
          <p:cNvPr id="3" name="TextBox 2"/>
          <p:cNvSpPr txBox="1"/>
          <p:nvPr/>
        </p:nvSpPr>
        <p:spPr bwMode="auto">
          <a:xfrm>
            <a:off x="6187372" y="3705152"/>
            <a:ext cx="4923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3200" dirty="0" smtClean="0">
                <a:solidFill>
                  <a:srgbClr val="393837"/>
                </a:solidFill>
                <a:latin typeface="NT Somic"/>
              </a:rPr>
              <a:t>25.06.1919 – </a:t>
            </a:r>
            <a:r>
              <a:rPr lang="en-US" sz="3200" dirty="0" smtClean="0">
                <a:solidFill>
                  <a:srgbClr val="393837"/>
                </a:solidFill>
                <a:latin typeface="NT Somic"/>
              </a:rPr>
              <a:t>XX.XX.</a:t>
            </a:r>
            <a:r>
              <a:rPr lang="ru-RU" sz="3200" dirty="0" smtClean="0">
                <a:solidFill>
                  <a:srgbClr val="393837"/>
                </a:solidFill>
                <a:latin typeface="NT Somic"/>
              </a:rPr>
              <a:t>1993</a:t>
            </a:r>
            <a:endParaRPr lang="ru-RU" sz="3200" dirty="0">
              <a:solidFill>
                <a:srgbClr val="393837"/>
              </a:solidFill>
              <a:latin typeface="NT Somic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21271" y="745617"/>
            <a:ext cx="4454817" cy="5783447"/>
          </a:xfrm>
          <a:prstGeom prst="rect">
            <a:avLst/>
          </a:prstGeom>
        </p:spPr>
      </p:pic>
      <p:pic>
        <p:nvPicPr>
          <p:cNvPr id="5" name="Изображение 4" descr="photo_2026-02-22_20-39-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6092" y="1122680"/>
            <a:ext cx="3464170" cy="49967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овое поле 5"/>
          <p:cNvSpPr txBox="1"/>
          <p:nvPr/>
        </p:nvSpPr>
        <p:spPr>
          <a:xfrm>
            <a:off x="571500" y="1898357"/>
            <a:ext cx="10946423" cy="59829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sz="2600" dirty="0">
                <a:sym typeface="+mn-ea"/>
              </a:rPr>
              <a:t>	</a:t>
            </a:r>
            <a:r>
              <a:rPr lang="ru-RU" sz="2600" dirty="0" smtClean="0">
                <a:sym typeface="+mn-ea"/>
              </a:rPr>
              <a:t>Я</a:t>
            </a:r>
            <a:r>
              <a:rPr lang="ru-RU" sz="2600" dirty="0">
                <a:sym typeface="+mn-ea"/>
              </a:rPr>
              <a:t>,</a:t>
            </a:r>
            <a:r>
              <a:rPr lang="ru-RU" sz="2600" dirty="0" smtClean="0">
                <a:sym typeface="+mn-ea"/>
              </a:rPr>
              <a:t> </a:t>
            </a:r>
            <a:r>
              <a:rPr lang="ru-RU" sz="2600" dirty="0">
                <a:sym typeface="+mn-ea"/>
              </a:rPr>
              <a:t>Зеленская Серафима </a:t>
            </a:r>
            <a:r>
              <a:rPr lang="ru-RU" sz="2600" dirty="0" smtClean="0">
                <a:sym typeface="+mn-ea"/>
              </a:rPr>
              <a:t>Денисовна, </a:t>
            </a:r>
            <a:r>
              <a:rPr lang="ru-RU" sz="2600" dirty="0">
                <a:sym typeface="+mn-ea"/>
              </a:rPr>
              <a:t>ученица </a:t>
            </a:r>
            <a:r>
              <a:rPr lang="ru-RU" sz="2600" dirty="0" smtClean="0">
                <a:sym typeface="+mn-ea"/>
              </a:rPr>
              <a:t>6 – А класса МБОУ </a:t>
            </a:r>
            <a:r>
              <a:rPr lang="ru-RU" sz="2600" dirty="0">
                <a:sym typeface="+mn-ea"/>
              </a:rPr>
              <a:t>«СОШ №</a:t>
            </a:r>
            <a:r>
              <a:rPr lang="ru-RU" sz="2600" dirty="0" smtClean="0">
                <a:sym typeface="+mn-ea"/>
              </a:rPr>
              <a:t>12 им</a:t>
            </a:r>
            <a:r>
              <a:rPr lang="ru-RU" sz="2600" dirty="0">
                <a:sym typeface="+mn-ea"/>
              </a:rPr>
              <a:t>. И.П. </a:t>
            </a:r>
            <a:r>
              <a:rPr lang="ru-RU" sz="2600" dirty="0" err="1">
                <a:sym typeface="+mn-ea"/>
              </a:rPr>
              <a:t>Крыжановского</a:t>
            </a:r>
            <a:r>
              <a:rPr lang="ru-RU" sz="2600" dirty="0" smtClean="0">
                <a:sym typeface="+mn-ea"/>
              </a:rPr>
              <a:t>».</a:t>
            </a:r>
            <a:endParaRPr lang="ru-RU" sz="2600" dirty="0">
              <a:sym typeface="+mn-ea"/>
            </a:endParaRPr>
          </a:p>
          <a:p>
            <a:pPr algn="just"/>
            <a:r>
              <a:rPr lang="ru-RU" sz="2600" dirty="0" smtClean="0">
                <a:sym typeface="+mn-ea"/>
              </a:rPr>
              <a:t>                                                                                     </a:t>
            </a:r>
            <a:endParaRPr lang="ru-RU" altLang="en-US" sz="2600" dirty="0">
              <a:sym typeface="+mn-ea"/>
            </a:endParaRPr>
          </a:p>
          <a:p>
            <a:pPr algn="just"/>
            <a:r>
              <a:rPr lang="ru-RU" altLang="en-US" sz="2600" dirty="0" smtClean="0">
                <a:sym typeface="+mn-ea"/>
              </a:rPr>
              <a:t>	Мой </a:t>
            </a:r>
            <a:r>
              <a:rPr lang="ru-RU" altLang="en-US" sz="2600" dirty="0">
                <a:sym typeface="+mn-ea"/>
              </a:rPr>
              <a:t>прадедушка Поповский Алексей </a:t>
            </a:r>
            <a:r>
              <a:rPr lang="ru-RU" altLang="en-US" sz="2600" dirty="0" smtClean="0">
                <a:sym typeface="+mn-ea"/>
              </a:rPr>
              <a:t>Иванович, </a:t>
            </a:r>
            <a:r>
              <a:rPr lang="ru-RU" altLang="en-US" sz="2600" dirty="0">
                <a:sym typeface="+mn-ea"/>
              </a:rPr>
              <a:t>1919 года </a:t>
            </a:r>
            <a:r>
              <a:rPr lang="ru-RU" altLang="en-US" sz="2600" dirty="0" smtClean="0">
                <a:sym typeface="+mn-ea"/>
              </a:rPr>
              <a:t>рождения, ушел </a:t>
            </a:r>
            <a:r>
              <a:rPr lang="ru-RU" altLang="en-US" sz="2600" dirty="0">
                <a:sym typeface="+mn-ea"/>
              </a:rPr>
              <a:t>на фронт в 1941г. в возрасте 22-х лет. Информация о </a:t>
            </a:r>
            <a:r>
              <a:rPr lang="ru-RU" altLang="en-US" sz="2600" dirty="0" smtClean="0">
                <a:sym typeface="+mn-ea"/>
              </a:rPr>
              <a:t>прадеде </a:t>
            </a:r>
            <a:r>
              <a:rPr lang="ru-RU" altLang="en-US" sz="2600" dirty="0">
                <a:sym typeface="+mn-ea"/>
              </a:rPr>
              <a:t>хранится в </a:t>
            </a:r>
            <a:r>
              <a:rPr lang="ru-RU" altLang="en-US" sz="2600" dirty="0" smtClean="0">
                <a:sym typeface="+mn-ea"/>
              </a:rPr>
              <a:t>Министерстве </a:t>
            </a:r>
            <a:r>
              <a:rPr lang="ru-RU" altLang="en-US" sz="2600" dirty="0">
                <a:sym typeface="+mn-ea"/>
              </a:rPr>
              <a:t>обороны </a:t>
            </a:r>
            <a:r>
              <a:rPr lang="ru-RU" altLang="en-US" sz="2600" dirty="0" smtClean="0">
                <a:sym typeface="+mn-ea"/>
              </a:rPr>
              <a:t>Российской Федерации, но </a:t>
            </a:r>
            <a:r>
              <a:rPr lang="ru-RU" altLang="en-US" sz="2600" dirty="0">
                <a:sym typeface="+mn-ea"/>
              </a:rPr>
              <a:t>не </a:t>
            </a:r>
            <a:r>
              <a:rPr lang="ru-RU" altLang="en-US" sz="2600" dirty="0" smtClean="0">
                <a:sym typeface="+mn-ea"/>
              </a:rPr>
              <a:t>все сведения о нем находятся </a:t>
            </a:r>
            <a:r>
              <a:rPr lang="ru-RU" altLang="en-US" sz="2600" dirty="0">
                <a:sym typeface="+mn-ea"/>
              </a:rPr>
              <a:t>в открытом доступе</a:t>
            </a:r>
            <a:r>
              <a:rPr lang="ru-RU" altLang="en-US" sz="2600" dirty="0" smtClean="0">
                <a:sym typeface="+mn-ea"/>
              </a:rPr>
              <a:t>. Прошёл войну </a:t>
            </a:r>
            <a:r>
              <a:rPr lang="ru-RU" altLang="en-US" sz="2600" dirty="0">
                <a:sym typeface="+mn-ea"/>
              </a:rPr>
              <a:t>и остался живым. Похоронен в селе Поповцы, Жмеринского района, Винницкой области на </a:t>
            </a:r>
            <a:r>
              <a:rPr lang="ru-RU" altLang="en-US" sz="2600" dirty="0" smtClean="0">
                <a:sym typeface="+mn-ea"/>
              </a:rPr>
              <a:t>Украине.</a:t>
            </a:r>
            <a:endParaRPr lang="ru-RU" altLang="en-US" sz="2600" dirty="0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577801" y="2232709"/>
            <a:ext cx="10957706" cy="41751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altLang="en-US" sz="2600" dirty="0" smtClean="0"/>
              <a:t>	Когда </a:t>
            </a:r>
            <a:r>
              <a:rPr lang="ru-RU" altLang="en-US" sz="2600" dirty="0"/>
              <a:t>началась </a:t>
            </a:r>
            <a:r>
              <a:rPr lang="ru-RU" altLang="en-US" sz="2600" dirty="0" smtClean="0"/>
              <a:t>Великая Отечественная война, </a:t>
            </a:r>
            <a:r>
              <a:rPr lang="ru-RU" altLang="en-US" sz="2600" dirty="0"/>
              <a:t>Алексей добровольно ушёл на </a:t>
            </a:r>
            <a:r>
              <a:rPr lang="ru-RU" altLang="en-US" sz="2600" dirty="0" smtClean="0"/>
              <a:t>фронт. С </a:t>
            </a:r>
            <a:r>
              <a:rPr lang="ru-RU" altLang="en-US" sz="2600" dirty="0"/>
              <a:t>начала войны </a:t>
            </a:r>
            <a:r>
              <a:rPr lang="ru-RU" altLang="en-US" sz="2600" dirty="0" smtClean="0"/>
              <a:t>попал </a:t>
            </a:r>
            <a:r>
              <a:rPr lang="ru-RU" altLang="en-US" sz="2600" dirty="0"/>
              <a:t>в </a:t>
            </a:r>
            <a:r>
              <a:rPr lang="ru-RU" altLang="en-US" sz="2600" dirty="0" smtClean="0"/>
              <a:t>плен подо Львовом (Украинская ССР). Был освобожден нашими войсками 15.07.1941</a:t>
            </a:r>
            <a:r>
              <a:rPr lang="ru-RU" altLang="en-US" sz="2600" dirty="0"/>
              <a:t>. </a:t>
            </a:r>
            <a:endParaRPr lang="ru-RU" altLang="en-US" sz="2600" dirty="0" smtClean="0"/>
          </a:p>
          <a:p>
            <a:pPr algn="just"/>
            <a:r>
              <a:rPr lang="ru-RU" altLang="en-US" sz="2600" dirty="0" smtClean="0"/>
              <a:t>	Воинское звание – </a:t>
            </a:r>
            <a:r>
              <a:rPr lang="ru-RU" altLang="en-US" sz="2600" dirty="0"/>
              <a:t>рядовой. Последнее место </a:t>
            </a:r>
            <a:r>
              <a:rPr lang="ru-RU" altLang="en-US" sz="2600" dirty="0" smtClean="0"/>
              <a:t>службы – </a:t>
            </a:r>
            <a:r>
              <a:rPr lang="ru-RU" altLang="en-US" sz="2600" dirty="0"/>
              <a:t>235 </a:t>
            </a:r>
            <a:r>
              <a:rPr lang="ru-RU" altLang="en-US" sz="2600" dirty="0" smtClean="0"/>
              <a:t>армейский запасной стрелковый </a:t>
            </a:r>
            <a:r>
              <a:rPr lang="ru-RU" altLang="en-US" sz="2600" dirty="0"/>
              <a:t>полк</a:t>
            </a:r>
            <a:r>
              <a:rPr lang="ru-RU" altLang="en-US" sz="2600" dirty="0" smtClean="0"/>
              <a:t>.</a:t>
            </a:r>
            <a:endParaRPr lang="ru-RU" altLang="en-US" sz="2600" dirty="0"/>
          </a:p>
          <a:p>
            <a:pPr algn="just"/>
            <a:r>
              <a:rPr lang="ru-RU" altLang="en-US" sz="2600" dirty="0" smtClean="0"/>
              <a:t>	Моя </a:t>
            </a:r>
            <a:r>
              <a:rPr lang="ru-RU" altLang="en-US" sz="2600" dirty="0"/>
              <a:t>семья очень гордится подвигом прадеда, он был награжден орденом «Великой Отечественной </a:t>
            </a:r>
            <a:r>
              <a:rPr lang="ru-RU" altLang="en-US" sz="2600" dirty="0" smtClean="0"/>
              <a:t>войны </a:t>
            </a:r>
            <a:r>
              <a:rPr lang="en-US" altLang="en-US" sz="2600" dirty="0"/>
              <a:t>II</a:t>
            </a:r>
            <a:r>
              <a:rPr lang="ru-RU" altLang="en-US" sz="2600" dirty="0"/>
              <a:t> степени» дважды.</a:t>
            </a:r>
          </a:p>
          <a:p>
            <a:pPr algn="just"/>
            <a:endParaRPr lang="ru-RU" alt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658788" y="2365131"/>
            <a:ext cx="10791190" cy="3765599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/>
            <a:r>
              <a:rPr lang="ru-RU" sz="2600" dirty="0" smtClean="0">
                <a:sym typeface="+mn-ea"/>
              </a:rPr>
              <a:t>Я </a:t>
            </a:r>
            <a:r>
              <a:rPr lang="ru-RU" sz="2600" dirty="0">
                <a:sym typeface="+mn-ea"/>
              </a:rPr>
              <a:t>горжусь своим </a:t>
            </a:r>
            <a:r>
              <a:rPr lang="ru-RU" sz="2600" dirty="0" smtClean="0">
                <a:sym typeface="+mn-ea"/>
              </a:rPr>
              <a:t>прадедом</a:t>
            </a:r>
            <a:r>
              <a:rPr lang="ru-RU" sz="2600" dirty="0">
                <a:sym typeface="+mn-ea"/>
              </a:rPr>
              <a:t>! В нашей семье </a:t>
            </a:r>
            <a:r>
              <a:rPr lang="ru-RU" sz="2600" dirty="0" smtClean="0">
                <a:sym typeface="+mn-ea"/>
              </a:rPr>
              <a:t>бережно хранятся все </a:t>
            </a:r>
            <a:r>
              <a:rPr lang="ru-RU" sz="2600" dirty="0">
                <a:sym typeface="+mn-ea"/>
              </a:rPr>
              <a:t>сведения, связанные с героической жизнью моего </a:t>
            </a:r>
            <a:r>
              <a:rPr lang="ru-RU" sz="2600" dirty="0" smtClean="0">
                <a:sym typeface="+mn-ea"/>
              </a:rPr>
              <a:t>прадеда </a:t>
            </a:r>
            <a:r>
              <a:rPr lang="ru-RU" sz="2600" dirty="0">
                <a:sym typeface="+mn-ea"/>
              </a:rPr>
              <a:t>- Поповского </a:t>
            </a:r>
            <a:r>
              <a:rPr lang="ru-RU" sz="2600" dirty="0" smtClean="0">
                <a:sym typeface="+mn-ea"/>
              </a:rPr>
              <a:t>Алексея Ивановича.</a:t>
            </a:r>
            <a:endParaRPr lang="ru-RU" sz="2600" dirty="0">
              <a:sym typeface="+mn-ea"/>
            </a:endParaRPr>
          </a:p>
          <a:p>
            <a:pPr algn="just"/>
            <a:r>
              <a:rPr lang="ru-RU" altLang="en-US" sz="2600" dirty="0">
                <a:sym typeface="+mn-ea"/>
              </a:rPr>
              <a:t>  </a:t>
            </a:r>
          </a:p>
          <a:p>
            <a:pPr algn="ctr"/>
            <a:endParaRPr lang="ru-RU" altLang="en-US" sz="2600" dirty="0">
              <a:sym typeface="+mn-ea"/>
            </a:endParaRPr>
          </a:p>
          <a:p>
            <a:pPr algn="ctr"/>
            <a:r>
              <a:rPr lang="ru-RU" sz="2800" b="1" dirty="0" smtClean="0">
                <a:sym typeface="+mn-ea"/>
              </a:rPr>
              <a:t>МЫ ПОМНИМ. МЫ НИКОГДА НЕ ЗАБУДЕМ.</a:t>
            </a:r>
            <a:endParaRPr lang="ru-RU" sz="2800" b="1" dirty="0"/>
          </a:p>
          <a:p>
            <a:pPr algn="just"/>
            <a:endParaRPr lang="ru-RU" altLang="en-US" sz="2600" dirty="0"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40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NT</vt:lpstr>
      <vt:lpstr>NT Somic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12r</cp:lastModifiedBy>
  <cp:revision>54</cp:revision>
  <cp:lastPrinted>2026-03-30T08:30:15Z</cp:lastPrinted>
  <dcterms:created xsi:type="dcterms:W3CDTF">2023-09-17T09:55:00Z</dcterms:created>
  <dcterms:modified xsi:type="dcterms:W3CDTF">2026-03-30T09:07:32Z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24210EF050344F749DD83A0B1D9DEA79_13</vt:lpwstr>
  </property>
  <property fmtid="{D5CDD505-2E9C-101B-9397-08002B2CF9AE}" pid="3" name="KSOProductBuildVer">
    <vt:lpwstr>1049-12.2.0.23196</vt:lpwstr>
  </property>
</Properties>
</file>