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1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0CF11A0-E26A-4718-B105-0A16BEB452F0}" type="datetimeFigureOut">
              <a:rPr lang="ru-RU"/>
              <a:pPr>
                <a:defRPr/>
              </a:pPr>
              <a:t>30.03.2026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140506E-3271-4956-A882-AF4CB37ED1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0CF11A0-E26A-4718-B105-0A16BEB452F0}" type="datetimeFigureOut">
              <a:rPr lang="ru-RU"/>
              <a:pPr>
                <a:defRPr/>
              </a:pPr>
              <a:t>30.03.2026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140506E-3271-4956-A882-AF4CB37ED1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0CF11A0-E26A-4718-B105-0A16BEB452F0}" type="datetimeFigureOut">
              <a:rPr lang="ru-RU"/>
              <a:pPr>
                <a:defRPr/>
              </a:pPr>
              <a:t>30.03.2026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140506E-3271-4956-A882-AF4CB37ED1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0CF11A0-E26A-4718-B105-0A16BEB452F0}" type="datetimeFigureOut">
              <a:rPr lang="ru-RU"/>
              <a:pPr>
                <a:defRPr/>
              </a:pPr>
              <a:t>30.03.2026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140506E-3271-4956-A882-AF4CB37ED1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0CF11A0-E26A-4718-B105-0A16BEB452F0}" type="datetimeFigureOut">
              <a:rPr lang="ru-RU"/>
              <a:pPr>
                <a:defRPr/>
              </a:pPr>
              <a:t>30.03.2026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140506E-3271-4956-A882-AF4CB37ED1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0CF11A0-E26A-4718-B105-0A16BEB452F0}" type="datetimeFigureOut">
              <a:rPr lang="ru-RU"/>
              <a:pPr>
                <a:defRPr/>
              </a:pPr>
              <a:t>30.03.2026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140506E-3271-4956-A882-AF4CB37ED1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0CF11A0-E26A-4718-B105-0A16BEB452F0}" type="datetimeFigureOut">
              <a:rPr lang="ru-RU"/>
              <a:pPr>
                <a:defRPr/>
              </a:pPr>
              <a:t>30.03.2026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140506E-3271-4956-A882-AF4CB37ED1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0CF11A0-E26A-4718-B105-0A16BEB452F0}" type="datetimeFigureOut">
              <a:rPr lang="ru-RU"/>
              <a:pPr>
                <a:defRPr/>
              </a:pPr>
              <a:t>30.03.2026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140506E-3271-4956-A882-AF4CB37ED1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0CF11A0-E26A-4718-B105-0A16BEB452F0}" type="datetimeFigureOut">
              <a:rPr lang="ru-RU"/>
              <a:pPr>
                <a:defRPr/>
              </a:pPr>
              <a:t>30.03.2026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140506E-3271-4956-A882-AF4CB37ED1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0CF11A0-E26A-4718-B105-0A16BEB452F0}" type="datetimeFigureOut">
              <a:rPr lang="ru-RU"/>
              <a:pPr>
                <a:defRPr/>
              </a:pPr>
              <a:t>30.03.2026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140506E-3271-4956-A882-AF4CB37ED1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0CF11A0-E26A-4718-B105-0A16BEB452F0}" type="datetimeFigureOut">
              <a:rPr lang="ru-RU"/>
              <a:pPr>
                <a:defRPr/>
              </a:pPr>
              <a:t>30.03.2026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140506E-3271-4956-A882-AF4CB37ED1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 cstate="print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0CF11A0-E26A-4718-B105-0A16BEB452F0}" type="datetimeFigureOut">
              <a:rPr lang="ru-RU"/>
              <a:pPr>
                <a:defRPr/>
              </a:pPr>
              <a:t>30.03.2026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140506E-3271-4956-A882-AF4CB37ED1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 bwMode="auto">
          <a:xfrm>
            <a:off x="6618594" y="2890391"/>
            <a:ext cx="400782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defRPr/>
            </a:pPr>
            <a:r>
              <a:rPr lang="ru-RU" sz="3200" b="1" dirty="0">
                <a:solidFill>
                  <a:srgbClr val="393837"/>
                </a:solidFill>
                <a:latin typeface="NT"/>
              </a:rPr>
              <a:t>Тищенко</a:t>
            </a:r>
            <a:endParaRPr dirty="0"/>
          </a:p>
          <a:p>
            <a:pPr algn="ctr">
              <a:defRPr/>
            </a:pPr>
            <a:r>
              <a:rPr lang="ru-RU" sz="3200" b="1" dirty="0">
                <a:solidFill>
                  <a:srgbClr val="393837"/>
                </a:solidFill>
                <a:latin typeface="NT"/>
              </a:rPr>
              <a:t>Алексей Дмитриевич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 bwMode="auto">
          <a:xfrm>
            <a:off x="6499170" y="3967609"/>
            <a:ext cx="42466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ru-RU" sz="3200" dirty="0">
                <a:solidFill>
                  <a:srgbClr val="393837"/>
                </a:solidFill>
                <a:latin typeface="NT Somic"/>
              </a:rPr>
              <a:t>12.12.1918 - 07.01.1993</a:t>
            </a:r>
            <a:endParaRPr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821271" y="530352"/>
            <a:ext cx="4454817" cy="5783447"/>
          </a:xfrm>
          <a:prstGeom prst="rect">
            <a:avLst/>
          </a:prstGeom>
        </p:spPr>
      </p:pic>
      <p:pic>
        <p:nvPicPr>
          <p:cNvPr id="8" name="Рисунок 7" descr="Изображение выглядит как Человеческое лицо, человек, улыбка, одежда">
            <a:extLst>
              <a:ext uri="{FF2B5EF4-FFF2-40B4-BE49-F238E27FC236}">
                <a16:creationId xmlns:a16="http://schemas.microsoft.com/office/drawing/2014/main" id="{B7865F48-AC18-52CA-6441-66695EAC05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4444" y="935037"/>
            <a:ext cx="3490912" cy="497522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DF7436B-B041-CD31-C733-C72065810607}"/>
              </a:ext>
            </a:extLst>
          </p:cNvPr>
          <p:cNvSpPr txBox="1"/>
          <p:nvPr/>
        </p:nvSpPr>
        <p:spPr>
          <a:xfrm>
            <a:off x="577850" y="2103932"/>
            <a:ext cx="1090295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Я, Тищенко Егор Игоревич, ученик 10 – Б класса МБОУ «СОШ №12 им. И. П. Крыжановского».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Мой прадед Тищенко Алексей Дмитриевич, 1918 года рождения, к моменту начала войны проходил военную службу на Урале. Его отправили на фронт в 1941 году в возрасте 23 лет. Воевал в пехотных войсках в звании рядового под Сталинградом. В 1943 году получил тяжелое ранение в правую ногу. Попал в госпиталь, где проходил долгое лечение и восстановление.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Награжден Орденом Отечественной войны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степени.</a:t>
            </a:r>
          </a:p>
        </p:txBody>
      </p:sp>
    </p:spTree>
    <p:extLst>
      <p:ext uri="{BB962C8B-B14F-4D97-AF65-F5344CB8AC3E}">
        <p14:creationId xmlns:p14="http://schemas.microsoft.com/office/powerpoint/2010/main" val="3442232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52A83B8-732B-45CC-4F72-3B8021493CA8}"/>
              </a:ext>
            </a:extLst>
          </p:cNvPr>
          <p:cNvSpPr txBox="1"/>
          <p:nvPr/>
        </p:nvSpPr>
        <p:spPr>
          <a:xfrm>
            <a:off x="571500" y="2224582"/>
            <a:ext cx="109220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Прадед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Алексей Дмитриевич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часто рассказывал своим детям и внукам историю о его чудесном спасении от ампутации ноги.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получил 8 осколочных ранений в правую ногу. В госпитале его готовили к ампутации конечности, так как состояние было очень тяжелое. Но в самый последний момент операцию отменили - в руки врачей попал недавно изобретенный советский пенициллин. Таким образом, благодаря открытию Зинаиды Виссарионовны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Ермольевой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моему прадеду удалось сохранить ногу.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5093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11BEE8B-713A-59D8-25D5-81073342141F}"/>
              </a:ext>
            </a:extLst>
          </p:cNvPr>
          <p:cNvSpPr txBox="1"/>
          <p:nvPr/>
        </p:nvSpPr>
        <p:spPr>
          <a:xfrm>
            <a:off x="757237" y="2281732"/>
            <a:ext cx="10677525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Память о мужестве и любви к Родине моего прадеда, Алексея Дмитриевича, навсегда останется в нашей семье, вдохновляя нас на достойную жизнь в мирной стране, за которую он сражался.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sz="21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sz="21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sz="21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МЫ ПОМНИМ. МЫ НИКОГДА НЕ ЗАБУДЕМ. </a:t>
            </a:r>
            <a:endParaRPr lang="ru-RU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9113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</TotalTime>
  <Words>215</Words>
  <Application>Microsoft Office PowerPoint</Application>
  <DocSecurity>0</DocSecurity>
  <PresentationFormat>Широкоэкранный</PresentationFormat>
  <Paragraphs>16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NT</vt:lpstr>
      <vt:lpstr>NT Somic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12r</dc:creator>
  <cp:keywords/>
  <dc:description/>
  <cp:lastModifiedBy>12r</cp:lastModifiedBy>
  <cp:revision>53</cp:revision>
  <dcterms:created xsi:type="dcterms:W3CDTF">2023-09-17T09:55:10Z</dcterms:created>
  <dcterms:modified xsi:type="dcterms:W3CDTF">2026-03-30T07:20:40Z</dcterms:modified>
  <cp:category/>
  <dc:identifier/>
  <cp:contentStatus/>
  <dc:language/>
  <cp:version/>
</cp:coreProperties>
</file>