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8" r:id="rId3"/>
    <p:sldId id="257" r:id="rId4"/>
    <p:sldId id="259" r:id="rId5"/>
    <p:sldId id="267" r:id="rId6"/>
    <p:sldId id="270" r:id="rId7"/>
    <p:sldId id="271" r:id="rId8"/>
    <p:sldId id="272" r:id="rId9"/>
    <p:sldId id="273" r:id="rId10"/>
    <p:sldId id="268" r:id="rId11"/>
    <p:sldId id="269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57737-8A2F-45F9-AFF3-BA81AB5E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474F-C2A8-4C5F-9BB9-83AD742B3450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A5AB9-FEE4-4D7A-977E-C994268B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C77F75-62E5-4762-9E11-75F7BFD2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5685A-6E42-415C-952A-5D3460C553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15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BD69E-3FA6-46A5-BA47-35938D1D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7311-2E7D-4F1C-AECE-DFF65740CDD2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BF778-DDCD-4FA2-B52D-C7A750CD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0259A-94FC-43ED-98B7-B4056B67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44116-E0C0-4548-BD8D-82A597D7FC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58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897D3-95B1-4BBF-A669-C896060B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8493-FDCE-4CD1-833C-AE80B436AEF8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7C220-FF0D-42D8-8106-5130569C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AA027-DAE1-44CD-B270-961DA3D2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9D89-CA5D-4615-88C8-13FA29736C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690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000265-BB04-45BE-9297-33B95E46C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31D656-6B07-4FAD-A1F2-AA95FDE8C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34ACB3-3E55-459C-A954-BE269B81A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2D04F-3915-49D6-A795-E0233370DB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512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4D98F-91F4-475C-B10C-0D14FD052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A2EE65-88CA-44B1-9335-726785406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87AAC5-146F-42A4-8FC8-E75C546C1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37F76-C5F0-4021-8FAE-1E8D92D0A04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361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98B567-1D7F-4D3C-B2A9-D0EBAEA6E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6197D7-4B43-431E-9885-8CB9DB5D22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0F2069-9859-46C4-80BA-B96643FB7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E8205-1EEF-4D4B-BB04-F97133D4AB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790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C54E6-4B37-400F-8911-3B289F388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2590B-588E-429B-9533-641117080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E86AA-A61E-4412-A8A0-F75DA8C9E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F84D0-14C5-450B-9EC8-7FD6FE9B3E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1754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6119EB-26AA-42DE-8743-790CBF468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D9FF1A-FC8E-42A9-B451-000B8DE31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F80B3B-C0C8-4655-8F55-5B0CF6F9C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E97B6-6624-4589-AD27-6657CE5142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0243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21C36A-54CF-4773-97CF-BCB7D2FF1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28D2AA-D540-40D9-8AD1-E545B1410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08E2DE-959D-44E7-928C-2F3B65009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5C496-4C0B-4C59-9CA4-940083AD00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1283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6B2A9E-5232-4360-BAD4-59ED35B93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C3FA59-5C30-458E-BBC4-A6FB39DB0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09FF1F-80EB-4898-A2D9-78BAB0B30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5A385-867B-4AD4-962E-0F4BCA8540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7667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4D988-AA75-4FCA-A455-C494B7754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F6CAA-6922-4B56-9886-ADC9A2FB6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D119C-2B7B-49A1-8BC4-7294592F0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62A1-3635-4C0E-8B32-56A4CB609F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9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F84C3-D0F7-4729-A693-65EC757C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9B3B-23A8-474F-9624-B95B43A844E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867D3-B3B3-48C4-83AE-1ACC8A39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0C7A6-98B0-4AFE-855C-F0DBC0D6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A262C-1C90-4461-9B32-30DA8ED392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431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AB5E7-3E63-4EBF-9CCC-3EF00C826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65123-80EC-4C26-926A-AD04F8AA1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556AD-A2E3-4E9D-8F3F-83321A373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85A39-E396-4564-9EAD-E85E6CF2C2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0283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79561F-21A1-4FF0-90AE-E3B2BE2B6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861692-4CD3-4BFA-BA9D-F737A5AA0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B68EC9-B430-4E6F-861D-ED5DEB2B8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B60E-4B13-4AC1-99D9-2EC82528F9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1030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2338" y="274638"/>
            <a:ext cx="1803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8963" y="274638"/>
            <a:ext cx="526097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8DA7FF-C8E8-4D73-A5AD-4D84D8848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901623-539A-473A-B974-146F82D07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02BAE3-DB0F-4608-A547-79DA4AD22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C4D2A-8E02-4436-B0AA-0C97B3D928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008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E6EE4-1E2B-4E59-A56A-0139998B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6FC3-BF65-4E11-8D76-63E3BFE345D6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62863-59FA-4EED-80F2-0282550A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FD9D9-9FD1-4771-841C-2C17F5B5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64515-A6E1-4D12-9F99-2B699FE2E9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20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A17CE47-626A-4925-98AE-A3473A52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0D1E-4320-49F5-96D6-E211C300342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A7CAD93-0131-424B-8FC7-054E839B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D6A18A7-8182-42BA-90EF-DBB63D1D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7C942-C1A2-4D50-B9B9-21AD09A7D9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34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C1D07DD-4290-4B24-B268-443557ED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2C7F-7168-4DDF-860C-9A172EAA261B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E6BCF9C-0D57-4D1D-9165-F83D2A6F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AB613C2-2B48-43C6-99FB-A55E9243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A2DB8-E106-4514-93C4-3E2A1BCF65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48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BBECC24-058F-43B3-A747-4E24C249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DE76-2614-4657-9AEB-96A4AF2B54BD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54DD91D-E29D-43EA-8517-2C4963F6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3C38610-EDFC-4F99-B018-8AB47769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534B-1F1E-488D-8D86-D954BAB09D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73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67AF7B5-33AA-4B00-9463-D41DA737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5AAA-857D-4401-B57B-2F5164F52120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886184F-2221-480B-B90C-0FDA615C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E04DC66-AFD1-4AD2-BD15-162D22F0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38DE5-18CA-4FFA-BF5A-997347BE27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15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906BD50-F995-48A4-A28C-509F6310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DE41-BFE7-481E-BBAC-800BD3F3A30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EA74FCD-452B-4D4C-A442-25AE773EC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F717242-ADCA-47E4-BD67-44A5C984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FE9AC-79A3-4A81-AB71-65334C4648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3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E3A8756-2E15-4C3D-80DF-E3B2F200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12A7A-B0B2-4FD6-B5BA-9251642EDB70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DFF795E-C66F-43CE-B302-5773ED35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BFD2585-4B40-46D9-BBD8-5F79F18E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03B9E-1B72-45ED-8B05-21D82E287E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7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3042EDBD-7B80-4C14-B208-0CE542E510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BA28BD8-4EA7-4605-9939-F95E88893B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3C0555-9EB0-4B7A-AF24-5B058AA6E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46E117-3B40-4074-9F96-9398608BD445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7CECE-B16C-477C-9A72-21C2E87D2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EA950-9541-41BC-8D86-84C4DC2B2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F677E8E-5703-4540-AF52-4C860AD8E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0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90904F8-C6FB-43F1-BFEC-0C77BBF4B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6510354-FDC4-46F2-A38B-8FBD4F6B7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58963" y="1600200"/>
            <a:ext cx="7216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12B12D-6059-4834-8A2C-53F976720C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40CBA0-4510-4DD1-A5C8-C0B0678A68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C15737-8F9E-452A-B805-3683405DE0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911CA5A6-3B40-49D2-B876-C37E7D8731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22140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B84A58-E054-44E6-A275-DD8A4F8CB2BD}"/>
              </a:ext>
            </a:extLst>
          </p:cNvPr>
          <p:cNvSpPr/>
          <p:nvPr/>
        </p:nvSpPr>
        <p:spPr>
          <a:xfrm>
            <a:off x="142844" y="1785926"/>
            <a:ext cx="878687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«Основы религиозных культур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и светской этики»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(ОРКСЭ)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Изображение 098">
            <a:extLst>
              <a:ext uri="{FF2B5EF4-FFF2-40B4-BE49-F238E27FC236}">
                <a16:creationId xmlns:a16="http://schemas.microsoft.com/office/drawing/2014/main" id="{6CA17E18-352E-4799-BF55-F7B99938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27997" r="24162"/>
          <a:stretch>
            <a:fillRect/>
          </a:stretch>
        </p:blipFill>
        <p:spPr bwMode="auto">
          <a:xfrm>
            <a:off x="5286375" y="1285875"/>
            <a:ext cx="318293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4">
            <a:extLst>
              <a:ext uri="{FF2B5EF4-FFF2-40B4-BE49-F238E27FC236}">
                <a16:creationId xmlns:a16="http://schemas.microsoft.com/office/drawing/2014/main" id="{39A3F8DA-8466-4825-B324-050754777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28625"/>
            <a:ext cx="735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http://www.prosv.ru/umk/ork/info.aspx?ob_no=20402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23556" name="Прямоугольник 5">
            <a:extLst>
              <a:ext uri="{FF2B5EF4-FFF2-40B4-BE49-F238E27FC236}">
                <a16:creationId xmlns:a16="http://schemas.microsoft.com/office/drawing/2014/main" id="{953822C4-C2E4-42FA-A2BA-706F2791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143000"/>
            <a:ext cx="274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http://www.spbappo.ru/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1711.jpg">
            <a:extLst>
              <a:ext uri="{FF2B5EF4-FFF2-40B4-BE49-F238E27FC236}">
                <a16:creationId xmlns:a16="http://schemas.microsoft.com/office/drawing/2014/main" id="{F0AFCB63-E206-48A9-8C5F-4E3618B101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187" y="2040797"/>
            <a:ext cx="2827852" cy="3306746"/>
          </a:xfrm>
        </p:spPr>
      </p:pic>
      <p:sp>
        <p:nvSpPr>
          <p:cNvPr id="25603" name="Заголовок 1">
            <a:extLst>
              <a:ext uri="{FF2B5EF4-FFF2-40B4-BE49-F238E27FC236}">
                <a16:creationId xmlns:a16="http://schemas.microsoft.com/office/drawing/2014/main" id="{594E79C1-8C9D-4E28-B3EA-4E7F5CE4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5157788"/>
            <a:ext cx="7775575" cy="1511300"/>
          </a:xfrm>
        </p:spPr>
        <p:txBody>
          <a:bodyPr/>
          <a:lstStyle/>
          <a:p>
            <a:pPr algn="ctr"/>
            <a:r>
              <a:rPr lang="ru-RU" altLang="ru-RU" b="1" i="1">
                <a:solidFill>
                  <a:srgbClr val="FF0000"/>
                </a:solidFill>
              </a:rPr>
              <a:t>Выбор за Вами,</a:t>
            </a:r>
            <a:br>
              <a:rPr lang="ru-RU" altLang="ru-RU" b="1" i="1">
                <a:solidFill>
                  <a:srgbClr val="FF0000"/>
                </a:solidFill>
              </a:rPr>
            </a:br>
            <a:r>
              <a:rPr lang="ru-RU" altLang="ru-RU" b="1" i="1">
                <a:solidFill>
                  <a:srgbClr val="FF0000"/>
                </a:solidFill>
              </a:rPr>
              <a:t>уважаемые родители!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6119" y="216410"/>
            <a:ext cx="764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chemeClr val="tx2"/>
                </a:solidFill>
              </a:rPr>
              <a:t>Уважаемые родители! Вам необходимо выбрать </a:t>
            </a:r>
            <a:r>
              <a:rPr lang="ru-RU" altLang="ru-RU" sz="2000" b="1" u="sng" dirty="0">
                <a:solidFill>
                  <a:schemeClr val="tx2"/>
                </a:solidFill>
              </a:rPr>
              <a:t>один</a:t>
            </a:r>
            <a:r>
              <a:rPr lang="ru-RU" altLang="ru-RU" sz="2000" dirty="0">
                <a:solidFill>
                  <a:schemeClr val="tx2"/>
                </a:solidFill>
              </a:rPr>
              <a:t> модуль. Посоветуйтесь друг с другом, поговорите с вашим ребёнком и сделайте выбор. Затем напишите заявление на имя директора Вашего образовательного учреждения.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6A89A1-7F9C-4F94-A00A-B4B18FAF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476250"/>
            <a:ext cx="8715375" cy="4923886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учебного курса ОРКСЭ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России. Курс носит светский характер.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6B266-684B-413D-BFE1-02AE2EDE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Предмет включает 6 модулей: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93ED7-E051-406D-9E5E-277799FD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«Основы православной культуры»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«Основы исламской культуры»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«Основы буддийской культуры»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«Основы иудейской культуры»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«Основы религиозных культур народов России»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«Основы светской этики»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62370EF-96D0-447A-A812-4BA7EC04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260350"/>
            <a:ext cx="8789988" cy="1143000"/>
          </a:xfrm>
        </p:spPr>
        <p:txBody>
          <a:bodyPr/>
          <a:lstStyle/>
          <a:p>
            <a:r>
              <a:rPr lang="ru-RU" altLang="ru-RU" sz="3200" b="1" u="sng"/>
              <a:t>1. «Основы православной культуры»</a:t>
            </a:r>
            <a:br>
              <a:rPr lang="ru-RU" altLang="ru-RU" b="1" u="sng"/>
            </a:br>
            <a:endParaRPr lang="ru-RU" altLang="ru-RU" b="1" u="sng"/>
          </a:p>
        </p:txBody>
      </p:sp>
      <p:sp>
        <p:nvSpPr>
          <p:cNvPr id="17411" name="Прямоугольник 2">
            <a:extLst>
              <a:ext uri="{FF2B5EF4-FFF2-40B4-BE49-F238E27FC236}">
                <a16:creationId xmlns:a16="http://schemas.microsoft.com/office/drawing/2014/main" id="{739A64EA-E515-4F4A-9461-47F07CD97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25"/>
            <a:ext cx="4429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Данный</a:t>
            </a:r>
            <a:r>
              <a:rPr kumimoji="0" lang="ru-RU" altLang="ru-RU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модуль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знакомит с основами православной культуры, раскрывает её значение и роль в жизни людей – в формировании личности человека,  его отношения к миру и людям, поведения в повседневной жизни.</a:t>
            </a:r>
          </a:p>
        </p:txBody>
      </p:sp>
      <p:pic>
        <p:nvPicPr>
          <p:cNvPr id="17412" name="Picture 6" descr="https://sitimedia-edu.ru/files/catalog/product/cbf5dc2c-bcca-11e4-a000-0050569c7d18.jpg">
            <a:extLst>
              <a:ext uri="{FF2B5EF4-FFF2-40B4-BE49-F238E27FC236}">
                <a16:creationId xmlns:a16="http://schemas.microsoft.com/office/drawing/2014/main" id="{351EFD68-7E57-4734-BA4F-EE0F1AFD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73238"/>
            <a:ext cx="3571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5BA7D4FE-E76B-4933-93EF-8977D02F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824913" cy="1143000"/>
          </a:xfrm>
        </p:spPr>
        <p:txBody>
          <a:bodyPr/>
          <a:lstStyle/>
          <a:p>
            <a:r>
              <a:rPr lang="ru-RU" altLang="ru-RU" sz="4000" u="sng"/>
              <a:t>2. «Основы исламской культуры»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18435" name="Прямоугольник 2">
            <a:extLst>
              <a:ext uri="{FF2B5EF4-FFF2-40B4-BE49-F238E27FC236}">
                <a16:creationId xmlns:a16="http://schemas.microsoft.com/office/drawing/2014/main" id="{3C9EE45B-E31F-4E33-8684-AD7A8FCF2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08125"/>
            <a:ext cx="48196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Модуль</a:t>
            </a:r>
            <a:r>
              <a:rPr kumimoji="0" lang="ru-RU" altLang="ru-RU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знакомит школьников с основами духовно-нравственной культуры ислама. Учащиеся узнают о жизни пророка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Мухаммада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, об истории появления, основах ислама и исламской этики, об обязанностях мусульман. Обращаясь к Корану и Сунне, авторы подчёркивают значение этих книг как источников нравственности. Особое место в пособии уделено жизни мусульман в современной России.</a:t>
            </a:r>
          </a:p>
        </p:txBody>
      </p:sp>
      <p:pic>
        <p:nvPicPr>
          <p:cNvPr id="18436" name="Picture 6" descr="https://catalog.prosv.ru/images/big/eaaf902b-c679-11e5-9b98-0050569c7d18.jpg">
            <a:extLst>
              <a:ext uri="{FF2B5EF4-FFF2-40B4-BE49-F238E27FC236}">
                <a16:creationId xmlns:a16="http://schemas.microsoft.com/office/drawing/2014/main" id="{521B1F30-7ECE-49A0-9A5C-18631FA2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31369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93E88578-1A68-48ED-95F1-87C0D727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824913" cy="1143000"/>
          </a:xfrm>
        </p:spPr>
        <p:txBody>
          <a:bodyPr/>
          <a:lstStyle/>
          <a:p>
            <a:r>
              <a:rPr lang="ru-RU" altLang="ru-RU" sz="4000" u="sng"/>
              <a:t>3. «Основы буддийской культуры»</a:t>
            </a:r>
            <a:br>
              <a:rPr lang="ru-RU" altLang="ru-RU" sz="4800" u="sng"/>
            </a:br>
            <a:endParaRPr lang="ru-RU" altLang="ru-RU" sz="4800" u="sng"/>
          </a:p>
        </p:txBody>
      </p:sp>
      <p:sp>
        <p:nvSpPr>
          <p:cNvPr id="19459" name="Прямоугольник 2">
            <a:extLst>
              <a:ext uri="{FF2B5EF4-FFF2-40B4-BE49-F238E27FC236}">
                <a16:creationId xmlns:a16="http://schemas.microsoft.com/office/drawing/2014/main" id="{F527DE19-534A-47A8-9F7F-47833375D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357438"/>
            <a:ext cx="457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Этот</a:t>
            </a:r>
            <a:r>
              <a:rPr kumimoji="0" lang="ru-RU" altLang="ru-RU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lang="ru-RU" altLang="ru-RU" dirty="0" err="1">
                <a:solidFill>
                  <a:srgbClr val="FFFFFF"/>
                </a:solidFill>
                <a:cs typeface="Arial"/>
              </a:rPr>
              <a:t>м</a:t>
            </a:r>
            <a:r>
              <a:rPr kumimoji="0" lang="ru-RU" altLang="ru-RU" sz="18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одуль</a:t>
            </a:r>
            <a:r>
              <a:rPr kumimoji="0" lang="ru-RU" altLang="ru-RU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в доступной для учащихся 4 класса форме знакомит с основами буддийской культуры: ее основателем, буддийским учением, нравственными ценностями, священными книгами, ритуалами, святынями, праздниками, искусством.</a:t>
            </a:r>
          </a:p>
        </p:txBody>
      </p:sp>
      <p:pic>
        <p:nvPicPr>
          <p:cNvPr id="19460" name="Picture 6" descr="https://shop.kp.ru/catalog/media/kpprosveshhenie/d/c/59928b63b16dc.jpg">
            <a:extLst>
              <a:ext uri="{FF2B5EF4-FFF2-40B4-BE49-F238E27FC236}">
                <a16:creationId xmlns:a16="http://schemas.microsoft.com/office/drawing/2014/main" id="{B3E36C22-1141-4D63-A53D-E534EDBF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70038"/>
            <a:ext cx="3455987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9B4854A7-5FAD-46F1-AB62-5A085480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74638"/>
            <a:ext cx="8751888" cy="1143000"/>
          </a:xfrm>
        </p:spPr>
        <p:txBody>
          <a:bodyPr/>
          <a:lstStyle/>
          <a:p>
            <a:r>
              <a:rPr lang="ru-RU" altLang="ru-RU" sz="4000" u="sng"/>
              <a:t>4. «Основы иудейской культуры»</a:t>
            </a:r>
            <a:br>
              <a:rPr lang="ru-RU" altLang="ru-RU" sz="4000" u="sng"/>
            </a:br>
            <a:endParaRPr lang="ru-RU" altLang="ru-RU" sz="4000" u="sng"/>
          </a:p>
        </p:txBody>
      </p:sp>
      <p:sp>
        <p:nvSpPr>
          <p:cNvPr id="20483" name="Прямоугольник 2">
            <a:extLst>
              <a:ext uri="{FF2B5EF4-FFF2-40B4-BE49-F238E27FC236}">
                <a16:creationId xmlns:a16="http://schemas.microsoft.com/office/drawing/2014/main" id="{8AB451DB-DC6F-42C8-9F6B-3DF5D0435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989138"/>
            <a:ext cx="4899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rgbClr val="FFFFFF"/>
                </a:solidFill>
                <a:cs typeface="Arial"/>
              </a:rPr>
              <a:t>Данный модуль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знакомит с основами иудейской культуры и раскрывает её значение в формировании личности иудея и его поведении в повседневной жизни, а также её влияние на историю еврейского народа и мировые религии  - христианство и ислам, показывает жизнь евреев в России.</a:t>
            </a:r>
          </a:p>
        </p:txBody>
      </p:sp>
      <p:pic>
        <p:nvPicPr>
          <p:cNvPr id="20484" name="Picture 6" descr="https://main-cdn.goods.ru/hlr-system/1659850828/100024938862b0.jpeg">
            <a:extLst>
              <a:ext uri="{FF2B5EF4-FFF2-40B4-BE49-F238E27FC236}">
                <a16:creationId xmlns:a16="http://schemas.microsoft.com/office/drawing/2014/main" id="{213F0886-6365-4299-A5AA-575D4633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700213"/>
            <a:ext cx="32781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5BBA4E5F-C0B0-4E8A-9941-53D93B62D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896350" cy="1143000"/>
          </a:xfrm>
        </p:spPr>
        <p:txBody>
          <a:bodyPr/>
          <a:lstStyle/>
          <a:p>
            <a:r>
              <a:rPr lang="ru-RU" altLang="ru-RU" sz="3200" u="sng" dirty="0"/>
              <a:t>5. «Основы религиозных культур народов России»</a:t>
            </a:r>
            <a:br>
              <a:rPr lang="ru-RU" altLang="ru-RU" sz="4000" dirty="0"/>
            </a:br>
            <a:endParaRPr lang="ru-RU" altLang="ru-RU" sz="4000" dirty="0"/>
          </a:p>
        </p:txBody>
      </p:sp>
      <p:sp>
        <p:nvSpPr>
          <p:cNvPr id="21507" name="Прямоугольник 2">
            <a:extLst>
              <a:ext uri="{FF2B5EF4-FFF2-40B4-BE49-F238E27FC236}">
                <a16:creationId xmlns:a16="http://schemas.microsoft.com/office/drawing/2014/main" id="{19B106FA-FC52-493E-B7CD-7A7B1AE0F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000250"/>
            <a:ext cx="48180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При</a:t>
            </a:r>
            <a:r>
              <a:rPr kumimoji="0" lang="ru-RU" altLang="ru-RU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изучении этого модуля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с учётом возрастных особенностей учащихся 4 класса даются элементарные представления о возникновении, истории и особенностях религий мира, их влиянии на жизнь людей. Авторы не ставили задачи отражения в пособии дискуссионных вопросов религиозных учений и религиоведения</a:t>
            </a:r>
          </a:p>
        </p:txBody>
      </p:sp>
      <p:pic>
        <p:nvPicPr>
          <p:cNvPr id="21508" name="Picture 6" descr="https://catalog.prosv.ru/images/big/97c3277b-320a-11e2-b135-0050569c0d55.jpg">
            <a:extLst>
              <a:ext uri="{FF2B5EF4-FFF2-40B4-BE49-F238E27FC236}">
                <a16:creationId xmlns:a16="http://schemas.microsoft.com/office/drawing/2014/main" id="{8E0007DB-F95F-4FE7-9314-B6AEC07A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579563"/>
            <a:ext cx="3287713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369D6E39-5353-4219-AF33-8F3E6F4E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274638"/>
            <a:ext cx="8909050" cy="1143000"/>
          </a:xfrm>
        </p:spPr>
        <p:txBody>
          <a:bodyPr/>
          <a:lstStyle/>
          <a:p>
            <a:r>
              <a:rPr lang="ru-RU" altLang="ru-RU" sz="4000" u="sng"/>
              <a:t>6. «Основы светской этики»</a:t>
            </a:r>
            <a:br>
              <a:rPr lang="ru-RU" altLang="ru-RU" sz="4000" u="sng"/>
            </a:br>
            <a:endParaRPr lang="ru-RU" altLang="ru-RU" sz="4000" u="sng"/>
          </a:p>
        </p:txBody>
      </p:sp>
      <p:sp>
        <p:nvSpPr>
          <p:cNvPr id="22531" name="Прямоугольник 2">
            <a:extLst>
              <a:ext uri="{FF2B5EF4-FFF2-40B4-BE49-F238E27FC236}">
                <a16:creationId xmlns:a16="http://schemas.microsoft.com/office/drawing/2014/main" id="{7792DA13-E287-4646-B72D-974EEA7C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125538"/>
            <a:ext cx="50784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Модуль</a:t>
            </a:r>
            <a:r>
              <a:rPr kumimoji="0" lang="ru-RU" altLang="ru-RU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знакомит учащихся с основами светской этики. Что такое добро и зло, добродетель и порок, альтруизм и эгоизм? Что значит быть моральным? В этих и других вопросах поможет школьникам разобраться светская этика. Учащиеся узнают о том, что такое настоящий друг, честь и достоинство, стыд и совесть, этикет, и о многом другом.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Светская этика даст знания, которые помогут учащимся самостоятельно совершать моральные поступки, а значит, сделать свою жизнь и жизнь других людей лучше.</a:t>
            </a:r>
          </a:p>
        </p:txBody>
      </p:sp>
      <p:pic>
        <p:nvPicPr>
          <p:cNvPr id="22532" name="Picture 6" descr="https://shop.kp.ru/catalog/media/kpprosveshhenie/f/9/59928b64035f9.jpg">
            <a:extLst>
              <a:ext uri="{FF2B5EF4-FFF2-40B4-BE49-F238E27FC236}">
                <a16:creationId xmlns:a16="http://schemas.microsoft.com/office/drawing/2014/main" id="{17AD0EA1-4E51-44FC-903F-10122CFB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70075"/>
            <a:ext cx="3541712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лаг РОссии 2">
  <a:themeElements>
    <a:clrScheme name="флаг РОссии 2 1">
      <a:dk1>
        <a:srgbClr val="000000"/>
      </a:dk1>
      <a:lt1>
        <a:srgbClr val="FFFFFF"/>
      </a:lt1>
      <a:dk2>
        <a:srgbClr val="4682B4"/>
      </a:dk2>
      <a:lt2>
        <a:srgbClr val="FFFFFF"/>
      </a:lt2>
      <a:accent1>
        <a:srgbClr val="058CFF"/>
      </a:accent1>
      <a:accent2>
        <a:srgbClr val="B5CFE7"/>
      </a:accent2>
      <a:accent3>
        <a:srgbClr val="B0C1D6"/>
      </a:accent3>
      <a:accent4>
        <a:srgbClr val="DADADA"/>
      </a:accent4>
      <a:accent5>
        <a:srgbClr val="AAC5FF"/>
      </a:accent5>
      <a:accent6>
        <a:srgbClr val="A4BBD1"/>
      </a:accent6>
      <a:hlink>
        <a:srgbClr val="DBEFFF"/>
      </a:hlink>
      <a:folHlink>
        <a:srgbClr val="D1E0FF"/>
      </a:folHlink>
    </a:clrScheme>
    <a:fontScheme name="флаг РОссии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лаг РОссии 2 1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58CFF"/>
        </a:accent1>
        <a:accent2>
          <a:srgbClr val="B5CFE7"/>
        </a:accent2>
        <a:accent3>
          <a:srgbClr val="B0C1D6"/>
        </a:accent3>
        <a:accent4>
          <a:srgbClr val="DADADA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2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F94FF"/>
        </a:accent1>
        <a:accent2>
          <a:srgbClr val="05EFFF"/>
        </a:accent2>
        <a:accent3>
          <a:srgbClr val="B0C1D6"/>
        </a:accent3>
        <a:accent4>
          <a:srgbClr val="DADADA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3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4F05"/>
        </a:accent1>
        <a:accent2>
          <a:srgbClr val="FFBB05"/>
        </a:accent2>
        <a:accent3>
          <a:srgbClr val="B0C1D6"/>
        </a:accent3>
        <a:accent4>
          <a:srgbClr val="DADADA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4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8A05"/>
        </a:accent1>
        <a:accent2>
          <a:srgbClr val="E8FF05"/>
        </a:accent2>
        <a:accent3>
          <a:srgbClr val="B0C1D6"/>
        </a:accent3>
        <a:accent4>
          <a:srgbClr val="DADADA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8CFF"/>
        </a:accent1>
        <a:accent2>
          <a:srgbClr val="B5CFE7"/>
        </a:accent2>
        <a:accent3>
          <a:srgbClr val="FFFFFF"/>
        </a:accent3>
        <a:accent4>
          <a:srgbClr val="000000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94FF"/>
        </a:accent1>
        <a:accent2>
          <a:srgbClr val="05EFFF"/>
        </a:accent2>
        <a:accent3>
          <a:srgbClr val="FFFFFF"/>
        </a:accent3>
        <a:accent4>
          <a:srgbClr val="000000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4F05"/>
        </a:accent1>
        <a:accent2>
          <a:srgbClr val="FFBB05"/>
        </a:accent2>
        <a:accent3>
          <a:srgbClr val="FFFFFF"/>
        </a:accent3>
        <a:accent4>
          <a:srgbClr val="000000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A05"/>
        </a:accent1>
        <a:accent2>
          <a:srgbClr val="E8FF05"/>
        </a:accent2>
        <a:accent3>
          <a:srgbClr val="FFFFFF"/>
        </a:accent3>
        <a:accent4>
          <a:srgbClr val="000000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500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1_Тема Office</vt:lpstr>
      <vt:lpstr>флаг РОссии 2</vt:lpstr>
      <vt:lpstr>Презентация PowerPoint</vt:lpstr>
      <vt:lpstr>Презентация PowerPoint</vt:lpstr>
      <vt:lpstr>Предмет включает 6 модулей:</vt:lpstr>
      <vt:lpstr>1. «Основы православной культуры» </vt:lpstr>
      <vt:lpstr>2. «Основы исламской культуры» </vt:lpstr>
      <vt:lpstr>3. «Основы буддийской культуры» </vt:lpstr>
      <vt:lpstr>4. «Основы иудейской культуры» </vt:lpstr>
      <vt:lpstr>5. «Основы религиозных культур народов России» </vt:lpstr>
      <vt:lpstr>6. «Основы светской этики» </vt:lpstr>
      <vt:lpstr>Презентация PowerPoint</vt:lpstr>
      <vt:lpstr>Выбор за Вами, уважаемые родители!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Олег Головащенко</cp:lastModifiedBy>
  <cp:revision>4</cp:revision>
  <dcterms:created xsi:type="dcterms:W3CDTF">2020-04-28T13:00:12Z</dcterms:created>
  <dcterms:modified xsi:type="dcterms:W3CDTF">2023-07-17T05:28:31Z</dcterms:modified>
</cp:coreProperties>
</file>