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94" r:id="rId2"/>
    <p:sldId id="352" r:id="rId3"/>
    <p:sldId id="295" r:id="rId4"/>
    <p:sldId id="351" r:id="rId5"/>
    <p:sldId id="349" r:id="rId6"/>
    <p:sldId id="350" r:id="rId7"/>
    <p:sldId id="347" r:id="rId8"/>
    <p:sldId id="346" r:id="rId9"/>
    <p:sldId id="354" r:id="rId10"/>
    <p:sldId id="312" r:id="rId11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BFF"/>
    <a:srgbClr val="E1F0FF"/>
    <a:srgbClr val="CCECFF"/>
    <a:srgbClr val="FFFFCC"/>
    <a:srgbClr val="FFFF99"/>
    <a:srgbClr val="21A0FF"/>
    <a:srgbClr val="FF9933"/>
    <a:srgbClr val="EEB500"/>
    <a:srgbClr val="2F596C"/>
    <a:srgbClr val="85D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25" autoAdjust="0"/>
    <p:restoredTop sz="81371" autoAdjust="0"/>
  </p:normalViewPr>
  <p:slideViewPr>
    <p:cSldViewPr snapToGrid="0">
      <p:cViewPr varScale="1">
        <p:scale>
          <a:sx n="52" d="100"/>
          <a:sy n="52" d="100"/>
        </p:scale>
        <p:origin x="36" y="36"/>
      </p:cViewPr>
      <p:guideLst>
        <p:guide orient="horz" pos="5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48" d="100"/>
          <a:sy n="148" d="100"/>
        </p:scale>
        <p:origin x="5856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FF310A-912C-1640-8913-140292D3B365}" type="doc">
      <dgm:prSet loTypeId="urn:microsoft.com/office/officeart/2005/8/layout/vList2" loCatId="list" qsTypeId="urn:microsoft.com/office/officeart/2005/8/quickstyle/simple4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3BC1A13-0904-4C45-B665-6B91BF927AE4}">
      <dgm:prSet custT="1"/>
      <dgm:spPr/>
      <dgm:t>
        <a:bodyPr/>
        <a:lstStyle/>
        <a:p>
          <a:r>
            <a:rPr lang="ru-RU" sz="1400" b="1" u="none" dirty="0">
              <a:solidFill>
                <a:schemeClr val="tx1"/>
              </a:solidFill>
            </a:rPr>
            <a:t>Федеральным законом от 29.12.2012 № 273-ФЗ «Об образовании в Российской Федерации» (с дополнениями  изменениями);</a:t>
          </a:r>
        </a:p>
      </dgm:t>
    </dgm:pt>
    <dgm:pt modelId="{ED47BAF7-8DD5-3943-8B97-DB149D434110}" type="parTrans" cxnId="{F2473932-8CCF-4141-899C-D4E2BDAC93B2}">
      <dgm:prSet/>
      <dgm:spPr/>
      <dgm:t>
        <a:bodyPr/>
        <a:lstStyle/>
        <a:p>
          <a:endParaRPr lang="ru-RU"/>
        </a:p>
      </dgm:t>
    </dgm:pt>
    <dgm:pt modelId="{EF954A0D-1D72-5241-907F-2C748A729E96}" type="sibTrans" cxnId="{F2473932-8CCF-4141-899C-D4E2BDAC93B2}">
      <dgm:prSet/>
      <dgm:spPr/>
      <dgm:t>
        <a:bodyPr/>
        <a:lstStyle/>
        <a:p>
          <a:endParaRPr lang="ru-RU"/>
        </a:p>
      </dgm:t>
    </dgm:pt>
    <dgm:pt modelId="{D9D1D2AC-6B7F-2049-A78B-A670C493ED7C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Приказом </a:t>
          </a:r>
          <a:r>
            <a:rPr lang="ru-RU" b="1" u="none" dirty="0" err="1">
              <a:solidFill>
                <a:schemeClr val="tx1"/>
              </a:solidFill>
            </a:rPr>
            <a:t>Минобрнауки</a:t>
          </a:r>
          <a:r>
            <a:rPr lang="ru-RU" b="1" u="none" dirty="0">
              <a:solidFill>
                <a:schemeClr val="tx1"/>
              </a:solidFill>
            </a:rPr>
            <a:t> России от 06.10.2009 № 373 «Об утверждении и введении в действие федерального государственного образовательного стандарта начального общего образования»»(с дополнениями  изменениями);</a:t>
          </a:r>
        </a:p>
      </dgm:t>
    </dgm:pt>
    <dgm:pt modelId="{BE9AF115-6D54-6148-8B3F-BB585294B675}" type="parTrans" cxnId="{4694B370-7968-A94D-AE6F-7A7C07E0AD2C}">
      <dgm:prSet/>
      <dgm:spPr/>
      <dgm:t>
        <a:bodyPr/>
        <a:lstStyle/>
        <a:p>
          <a:endParaRPr lang="ru-RU"/>
        </a:p>
      </dgm:t>
    </dgm:pt>
    <dgm:pt modelId="{B18EC71D-4DEF-B643-A5F8-36E923B8F46E}" type="sibTrans" cxnId="{4694B370-7968-A94D-AE6F-7A7C07E0AD2C}">
      <dgm:prSet/>
      <dgm:spPr/>
      <dgm:t>
        <a:bodyPr/>
        <a:lstStyle/>
        <a:p>
          <a:endParaRPr lang="ru-RU"/>
        </a:p>
      </dgm:t>
    </dgm:pt>
    <dgm:pt modelId="{520BB88F-C40E-9642-B1ED-7FFE4A5E0151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Приказом </a:t>
          </a:r>
          <a:r>
            <a:rPr lang="ru-RU" b="1" u="none" dirty="0" err="1">
              <a:solidFill>
                <a:schemeClr val="tx1"/>
              </a:solidFill>
            </a:rPr>
            <a:t>Минобрнауки</a:t>
          </a:r>
          <a:r>
            <a:rPr lang="ru-RU" b="1" u="none" dirty="0">
              <a:solidFill>
                <a:schemeClr val="tx1"/>
              </a:solidFill>
            </a:rPr>
            <a:t> России от 30.08.2013 №1015 «Об утверждении порядка организации и осуществления образовательной деятельности по основным общеобразовательным программам образовательным программам начального общего, основного общего и среднего общего образования»;</a:t>
          </a:r>
        </a:p>
      </dgm:t>
    </dgm:pt>
    <dgm:pt modelId="{5798B3D6-1864-E64D-AC45-52CFB995C149}" type="parTrans" cxnId="{1682703C-4EB6-F644-8D97-21C94648E3A9}">
      <dgm:prSet/>
      <dgm:spPr/>
      <dgm:t>
        <a:bodyPr/>
        <a:lstStyle/>
        <a:p>
          <a:endParaRPr lang="ru-RU"/>
        </a:p>
      </dgm:t>
    </dgm:pt>
    <dgm:pt modelId="{EE4C898A-B113-D140-8D49-05A16697C951}" type="sibTrans" cxnId="{1682703C-4EB6-F644-8D97-21C94648E3A9}">
      <dgm:prSet/>
      <dgm:spPr/>
      <dgm:t>
        <a:bodyPr/>
        <a:lstStyle/>
        <a:p>
          <a:endParaRPr lang="ru-RU"/>
        </a:p>
      </dgm:t>
    </dgm:pt>
    <dgm:pt modelId="{8ABBA085-91F1-7B4B-BB6D-44931CE16544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Постановлением Плавного государственного санитарного врача РФ от 29.12.2010 № 189 «Об утверждении СанПиН 2.4.2.2821-10 «Санитарно- эпидемиологические требования к условиям и организации обучения в общеобразовательных учреждениях»»(с дополнениями  изменениями);</a:t>
          </a:r>
        </a:p>
      </dgm:t>
    </dgm:pt>
    <dgm:pt modelId="{6F4E5CA5-0D9F-BF4F-9325-0119D4DE54E1}" type="parTrans" cxnId="{A217C5C7-4262-7E4C-93E1-097BA101312E}">
      <dgm:prSet/>
      <dgm:spPr/>
      <dgm:t>
        <a:bodyPr/>
        <a:lstStyle/>
        <a:p>
          <a:endParaRPr lang="ru-RU"/>
        </a:p>
      </dgm:t>
    </dgm:pt>
    <dgm:pt modelId="{BE92E97B-49E7-1349-B936-C39A35E4CC69}" type="sibTrans" cxnId="{A217C5C7-4262-7E4C-93E1-097BA101312E}">
      <dgm:prSet/>
      <dgm:spPr/>
      <dgm:t>
        <a:bodyPr/>
        <a:lstStyle/>
        <a:p>
          <a:endParaRPr lang="ru-RU"/>
        </a:p>
      </dgm:t>
    </dgm:pt>
    <dgm:pt modelId="{AC7AA53C-6864-5D41-9160-F6C978730807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Приказом </a:t>
          </a:r>
          <a:r>
            <a:rPr lang="ru-RU" b="1" u="none" dirty="0" err="1">
              <a:solidFill>
                <a:schemeClr val="tx1"/>
              </a:solidFill>
            </a:rPr>
            <a:t>Минобрнауки</a:t>
          </a:r>
          <a:r>
            <a:rPr lang="ru-RU" b="1" u="none" dirty="0">
              <a:solidFill>
                <a:schemeClr val="tx1"/>
              </a:solidFill>
            </a:rPr>
            <a:t> России от 09.01.2014 № 2 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программ»;</a:t>
          </a:r>
        </a:p>
      </dgm:t>
    </dgm:pt>
    <dgm:pt modelId="{22F930B1-6C2C-4C4E-8844-0457C9900FFC}" type="parTrans" cxnId="{F83FBC23-7C3B-A846-9C23-3953DE8A6B17}">
      <dgm:prSet/>
      <dgm:spPr/>
      <dgm:t>
        <a:bodyPr/>
        <a:lstStyle/>
        <a:p>
          <a:endParaRPr lang="ru-RU"/>
        </a:p>
      </dgm:t>
    </dgm:pt>
    <dgm:pt modelId="{A538726F-E696-5749-808D-396E3D48230B}" type="sibTrans" cxnId="{F83FBC23-7C3B-A846-9C23-3953DE8A6B17}">
      <dgm:prSet/>
      <dgm:spPr/>
      <dgm:t>
        <a:bodyPr/>
        <a:lstStyle/>
        <a:p>
          <a:endParaRPr lang="ru-RU"/>
        </a:p>
      </dgm:t>
    </dgm:pt>
    <dgm:pt modelId="{4C518F89-BC45-5640-B11A-5D41E37323FE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Уставом МБОУ «Гимназия №1 </a:t>
          </a:r>
          <a:r>
            <a:rPr lang="ru-RU" b="1" u="none" dirty="0" err="1">
              <a:solidFill>
                <a:schemeClr val="tx1"/>
              </a:solidFill>
            </a:rPr>
            <a:t>им.И.В.Курчатова</a:t>
          </a:r>
          <a:r>
            <a:rPr lang="ru-RU" b="1" u="none" dirty="0">
              <a:solidFill>
                <a:schemeClr val="tx1"/>
              </a:solidFill>
            </a:rPr>
            <a:t>;</a:t>
          </a:r>
        </a:p>
      </dgm:t>
    </dgm:pt>
    <dgm:pt modelId="{319C616E-C5EC-9940-AD3A-A3F7B224A4B2}" type="parTrans" cxnId="{670EB5DD-E179-2C4C-927D-AA78D2F2A29C}">
      <dgm:prSet/>
      <dgm:spPr/>
      <dgm:t>
        <a:bodyPr/>
        <a:lstStyle/>
        <a:p>
          <a:endParaRPr lang="ru-RU"/>
        </a:p>
      </dgm:t>
    </dgm:pt>
    <dgm:pt modelId="{0EEA1F7A-41BE-8C45-A537-F1C7F5118478}" type="sibTrans" cxnId="{670EB5DD-E179-2C4C-927D-AA78D2F2A29C}">
      <dgm:prSet/>
      <dgm:spPr/>
      <dgm:t>
        <a:bodyPr/>
        <a:lstStyle/>
        <a:p>
          <a:endParaRPr lang="ru-RU"/>
        </a:p>
      </dgm:t>
    </dgm:pt>
    <dgm:pt modelId="{88936A32-FFB7-6849-83B9-91DDFE4E4795}">
      <dgm:prSet/>
      <dgm:spPr/>
      <dgm:t>
        <a:bodyPr/>
        <a:lstStyle/>
        <a:p>
          <a:r>
            <a:rPr lang="ru-RU" b="1" u="none" dirty="0">
              <a:solidFill>
                <a:schemeClr val="tx1"/>
              </a:solidFill>
            </a:rPr>
            <a:t>Локальными нормативными актами, регламентирующими образовательный процесс.</a:t>
          </a:r>
          <a:endParaRPr lang="ru-RU" u="none" dirty="0">
            <a:solidFill>
              <a:schemeClr val="tx1"/>
            </a:solidFill>
          </a:endParaRPr>
        </a:p>
      </dgm:t>
    </dgm:pt>
    <dgm:pt modelId="{CDBC6938-60AD-314B-A4D3-BE8368E98C8E}" type="parTrans" cxnId="{5C41EDD3-F958-8B4E-B75F-3FA7CAF70293}">
      <dgm:prSet/>
      <dgm:spPr/>
      <dgm:t>
        <a:bodyPr/>
        <a:lstStyle/>
        <a:p>
          <a:endParaRPr lang="ru-RU"/>
        </a:p>
      </dgm:t>
    </dgm:pt>
    <dgm:pt modelId="{C33C3FBF-A168-014C-93BE-D917B63F06CA}" type="sibTrans" cxnId="{5C41EDD3-F958-8B4E-B75F-3FA7CAF70293}">
      <dgm:prSet/>
      <dgm:spPr/>
      <dgm:t>
        <a:bodyPr/>
        <a:lstStyle/>
        <a:p>
          <a:endParaRPr lang="ru-RU"/>
        </a:p>
      </dgm:t>
    </dgm:pt>
    <dgm:pt modelId="{96517A2B-0D64-F743-B12F-6EC9BA41A27E}" type="pres">
      <dgm:prSet presAssocID="{C1FF310A-912C-1640-8913-140292D3B365}" presName="linear" presStyleCnt="0">
        <dgm:presLayoutVars>
          <dgm:animLvl val="lvl"/>
          <dgm:resizeHandles val="exact"/>
        </dgm:presLayoutVars>
      </dgm:prSet>
      <dgm:spPr/>
    </dgm:pt>
    <dgm:pt modelId="{34215EE9-1213-BF4A-88FC-B96C1F799D85}" type="pres">
      <dgm:prSet presAssocID="{13BC1A13-0904-4C45-B665-6B91BF927AE4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B682857-B9FD-2943-B9A0-B86E752872AF}" type="pres">
      <dgm:prSet presAssocID="{EF954A0D-1D72-5241-907F-2C748A729E96}" presName="spacer" presStyleCnt="0"/>
      <dgm:spPr/>
    </dgm:pt>
    <dgm:pt modelId="{F4ACF4E5-6AB4-D542-B257-D582DEE6C148}" type="pres">
      <dgm:prSet presAssocID="{D9D1D2AC-6B7F-2049-A78B-A670C493ED7C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FD89B7C0-8685-CB4C-8E45-433400373F30}" type="pres">
      <dgm:prSet presAssocID="{B18EC71D-4DEF-B643-A5F8-36E923B8F46E}" presName="spacer" presStyleCnt="0"/>
      <dgm:spPr/>
    </dgm:pt>
    <dgm:pt modelId="{9E9AA4C3-F8F7-A940-BDDE-15788E07E3B0}" type="pres">
      <dgm:prSet presAssocID="{520BB88F-C40E-9642-B1ED-7FFE4A5E0151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93891984-D319-5346-BAF1-7559F0BB7021}" type="pres">
      <dgm:prSet presAssocID="{EE4C898A-B113-D140-8D49-05A16697C951}" presName="spacer" presStyleCnt="0"/>
      <dgm:spPr/>
    </dgm:pt>
    <dgm:pt modelId="{C3D20C5D-3685-CD4B-B453-03977D629CA4}" type="pres">
      <dgm:prSet presAssocID="{8ABBA085-91F1-7B4B-BB6D-44931CE16544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5AA763AA-5519-0049-A924-BE0FA63F9A47}" type="pres">
      <dgm:prSet presAssocID="{BE92E97B-49E7-1349-B936-C39A35E4CC69}" presName="spacer" presStyleCnt="0"/>
      <dgm:spPr/>
    </dgm:pt>
    <dgm:pt modelId="{B9904FBD-6942-C143-AF38-8D2AADB942A1}" type="pres">
      <dgm:prSet presAssocID="{AC7AA53C-6864-5D41-9160-F6C978730807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5D5BBDDC-2C76-1A45-A569-1DDC587C6FA2}" type="pres">
      <dgm:prSet presAssocID="{A538726F-E696-5749-808D-396E3D48230B}" presName="spacer" presStyleCnt="0"/>
      <dgm:spPr/>
    </dgm:pt>
    <dgm:pt modelId="{541646A3-179C-F64E-A358-814C600FC9F5}" type="pres">
      <dgm:prSet presAssocID="{4C518F89-BC45-5640-B11A-5D41E37323F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02F6F87-40F2-5A40-BACC-4D9F8DFC8D38}" type="pres">
      <dgm:prSet presAssocID="{0EEA1F7A-41BE-8C45-A537-F1C7F5118478}" presName="spacer" presStyleCnt="0"/>
      <dgm:spPr/>
    </dgm:pt>
    <dgm:pt modelId="{5A94A23E-58BD-224D-BE90-84FA7BEC2355}" type="pres">
      <dgm:prSet presAssocID="{88936A32-FFB7-6849-83B9-91DDFE4E4795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F83FBC23-7C3B-A846-9C23-3953DE8A6B17}" srcId="{C1FF310A-912C-1640-8913-140292D3B365}" destId="{AC7AA53C-6864-5D41-9160-F6C978730807}" srcOrd="4" destOrd="0" parTransId="{22F930B1-6C2C-4C4E-8844-0457C9900FFC}" sibTransId="{A538726F-E696-5749-808D-396E3D48230B}"/>
    <dgm:cxn modelId="{F2473932-8CCF-4141-899C-D4E2BDAC93B2}" srcId="{C1FF310A-912C-1640-8913-140292D3B365}" destId="{13BC1A13-0904-4C45-B665-6B91BF927AE4}" srcOrd="0" destOrd="0" parTransId="{ED47BAF7-8DD5-3943-8B97-DB149D434110}" sibTransId="{EF954A0D-1D72-5241-907F-2C748A729E96}"/>
    <dgm:cxn modelId="{1682703C-4EB6-F644-8D97-21C94648E3A9}" srcId="{C1FF310A-912C-1640-8913-140292D3B365}" destId="{520BB88F-C40E-9642-B1ED-7FFE4A5E0151}" srcOrd="2" destOrd="0" parTransId="{5798B3D6-1864-E64D-AC45-52CFB995C149}" sibTransId="{EE4C898A-B113-D140-8D49-05A16697C951}"/>
    <dgm:cxn modelId="{63534D4F-7178-7646-917C-3A4BA5BCAF0D}" type="presOf" srcId="{8ABBA085-91F1-7B4B-BB6D-44931CE16544}" destId="{C3D20C5D-3685-CD4B-B453-03977D629CA4}" srcOrd="0" destOrd="0" presId="urn:microsoft.com/office/officeart/2005/8/layout/vList2"/>
    <dgm:cxn modelId="{4694B370-7968-A94D-AE6F-7A7C07E0AD2C}" srcId="{C1FF310A-912C-1640-8913-140292D3B365}" destId="{D9D1D2AC-6B7F-2049-A78B-A670C493ED7C}" srcOrd="1" destOrd="0" parTransId="{BE9AF115-6D54-6148-8B3F-BB585294B675}" sibTransId="{B18EC71D-4DEF-B643-A5F8-36E923B8F46E}"/>
    <dgm:cxn modelId="{4A3E0283-8ED7-2B4B-AA86-788AFCA32269}" type="presOf" srcId="{88936A32-FFB7-6849-83B9-91DDFE4E4795}" destId="{5A94A23E-58BD-224D-BE90-84FA7BEC2355}" srcOrd="0" destOrd="0" presId="urn:microsoft.com/office/officeart/2005/8/layout/vList2"/>
    <dgm:cxn modelId="{96F47D92-4BDC-2545-AA9E-821C740191C4}" type="presOf" srcId="{AC7AA53C-6864-5D41-9160-F6C978730807}" destId="{B9904FBD-6942-C143-AF38-8D2AADB942A1}" srcOrd="0" destOrd="0" presId="urn:microsoft.com/office/officeart/2005/8/layout/vList2"/>
    <dgm:cxn modelId="{20918DAA-AD8C-4442-8910-A35D6A96BFE5}" type="presOf" srcId="{520BB88F-C40E-9642-B1ED-7FFE4A5E0151}" destId="{9E9AA4C3-F8F7-A940-BDDE-15788E07E3B0}" srcOrd="0" destOrd="0" presId="urn:microsoft.com/office/officeart/2005/8/layout/vList2"/>
    <dgm:cxn modelId="{F15EB9B4-473A-2249-8D20-793852EA59FE}" type="presOf" srcId="{13BC1A13-0904-4C45-B665-6B91BF927AE4}" destId="{34215EE9-1213-BF4A-88FC-B96C1F799D85}" srcOrd="0" destOrd="0" presId="urn:microsoft.com/office/officeart/2005/8/layout/vList2"/>
    <dgm:cxn modelId="{A4BC28C0-B462-D949-BFEE-1324F702D83C}" type="presOf" srcId="{D9D1D2AC-6B7F-2049-A78B-A670C493ED7C}" destId="{F4ACF4E5-6AB4-D542-B257-D582DEE6C148}" srcOrd="0" destOrd="0" presId="urn:microsoft.com/office/officeart/2005/8/layout/vList2"/>
    <dgm:cxn modelId="{9DDD25C3-3FA5-654E-9145-61CFA705352A}" type="presOf" srcId="{C1FF310A-912C-1640-8913-140292D3B365}" destId="{96517A2B-0D64-F743-B12F-6EC9BA41A27E}" srcOrd="0" destOrd="0" presId="urn:microsoft.com/office/officeart/2005/8/layout/vList2"/>
    <dgm:cxn modelId="{A217C5C7-4262-7E4C-93E1-097BA101312E}" srcId="{C1FF310A-912C-1640-8913-140292D3B365}" destId="{8ABBA085-91F1-7B4B-BB6D-44931CE16544}" srcOrd="3" destOrd="0" parTransId="{6F4E5CA5-0D9F-BF4F-9325-0119D4DE54E1}" sibTransId="{BE92E97B-49E7-1349-B936-C39A35E4CC69}"/>
    <dgm:cxn modelId="{5417E2CF-7690-6746-BEEF-73F994E17752}" type="presOf" srcId="{4C518F89-BC45-5640-B11A-5D41E37323FE}" destId="{541646A3-179C-F64E-A358-814C600FC9F5}" srcOrd="0" destOrd="0" presId="urn:microsoft.com/office/officeart/2005/8/layout/vList2"/>
    <dgm:cxn modelId="{5C41EDD3-F958-8B4E-B75F-3FA7CAF70293}" srcId="{C1FF310A-912C-1640-8913-140292D3B365}" destId="{88936A32-FFB7-6849-83B9-91DDFE4E4795}" srcOrd="6" destOrd="0" parTransId="{CDBC6938-60AD-314B-A4D3-BE8368E98C8E}" sibTransId="{C33C3FBF-A168-014C-93BE-D917B63F06CA}"/>
    <dgm:cxn modelId="{670EB5DD-E179-2C4C-927D-AA78D2F2A29C}" srcId="{C1FF310A-912C-1640-8913-140292D3B365}" destId="{4C518F89-BC45-5640-B11A-5D41E37323FE}" srcOrd="5" destOrd="0" parTransId="{319C616E-C5EC-9940-AD3A-A3F7B224A4B2}" sibTransId="{0EEA1F7A-41BE-8C45-A537-F1C7F5118478}"/>
    <dgm:cxn modelId="{4233D4D2-334D-814F-B1CC-DDD42D9DEDE4}" type="presParOf" srcId="{96517A2B-0D64-F743-B12F-6EC9BA41A27E}" destId="{34215EE9-1213-BF4A-88FC-B96C1F799D85}" srcOrd="0" destOrd="0" presId="urn:microsoft.com/office/officeart/2005/8/layout/vList2"/>
    <dgm:cxn modelId="{D3C8665E-6B16-2C49-84A8-41D531B8ADE2}" type="presParOf" srcId="{96517A2B-0D64-F743-B12F-6EC9BA41A27E}" destId="{DB682857-B9FD-2943-B9A0-B86E752872AF}" srcOrd="1" destOrd="0" presId="urn:microsoft.com/office/officeart/2005/8/layout/vList2"/>
    <dgm:cxn modelId="{D7222E28-EC5B-064D-8622-1B6F4D0ABAE4}" type="presParOf" srcId="{96517A2B-0D64-F743-B12F-6EC9BA41A27E}" destId="{F4ACF4E5-6AB4-D542-B257-D582DEE6C148}" srcOrd="2" destOrd="0" presId="urn:microsoft.com/office/officeart/2005/8/layout/vList2"/>
    <dgm:cxn modelId="{E87E0092-9979-364A-AAE7-A31A74A85891}" type="presParOf" srcId="{96517A2B-0D64-F743-B12F-6EC9BA41A27E}" destId="{FD89B7C0-8685-CB4C-8E45-433400373F30}" srcOrd="3" destOrd="0" presId="urn:microsoft.com/office/officeart/2005/8/layout/vList2"/>
    <dgm:cxn modelId="{85F5FDCF-6D99-4546-B12E-F3830A628955}" type="presParOf" srcId="{96517A2B-0D64-F743-B12F-6EC9BA41A27E}" destId="{9E9AA4C3-F8F7-A940-BDDE-15788E07E3B0}" srcOrd="4" destOrd="0" presId="urn:microsoft.com/office/officeart/2005/8/layout/vList2"/>
    <dgm:cxn modelId="{6DFA4113-0023-564F-82F6-3072CA122946}" type="presParOf" srcId="{96517A2B-0D64-F743-B12F-6EC9BA41A27E}" destId="{93891984-D319-5346-BAF1-7559F0BB7021}" srcOrd="5" destOrd="0" presId="urn:microsoft.com/office/officeart/2005/8/layout/vList2"/>
    <dgm:cxn modelId="{AC5C5D9D-F4B6-FE4F-80E1-3CF9113A7293}" type="presParOf" srcId="{96517A2B-0D64-F743-B12F-6EC9BA41A27E}" destId="{C3D20C5D-3685-CD4B-B453-03977D629CA4}" srcOrd="6" destOrd="0" presId="urn:microsoft.com/office/officeart/2005/8/layout/vList2"/>
    <dgm:cxn modelId="{BAE30050-5303-0B44-BC8A-7F5BB77BE542}" type="presParOf" srcId="{96517A2B-0D64-F743-B12F-6EC9BA41A27E}" destId="{5AA763AA-5519-0049-A924-BE0FA63F9A47}" srcOrd="7" destOrd="0" presId="urn:microsoft.com/office/officeart/2005/8/layout/vList2"/>
    <dgm:cxn modelId="{C67A0C3F-7436-3146-8179-77BFE6545555}" type="presParOf" srcId="{96517A2B-0D64-F743-B12F-6EC9BA41A27E}" destId="{B9904FBD-6942-C143-AF38-8D2AADB942A1}" srcOrd="8" destOrd="0" presId="urn:microsoft.com/office/officeart/2005/8/layout/vList2"/>
    <dgm:cxn modelId="{22AD867D-E812-6A4F-A4E6-EAEA7CB89C2B}" type="presParOf" srcId="{96517A2B-0D64-F743-B12F-6EC9BA41A27E}" destId="{5D5BBDDC-2C76-1A45-A569-1DDC587C6FA2}" srcOrd="9" destOrd="0" presId="urn:microsoft.com/office/officeart/2005/8/layout/vList2"/>
    <dgm:cxn modelId="{16985E36-9590-B741-9B58-FE0B6FE076BE}" type="presParOf" srcId="{96517A2B-0D64-F743-B12F-6EC9BA41A27E}" destId="{541646A3-179C-F64E-A358-814C600FC9F5}" srcOrd="10" destOrd="0" presId="urn:microsoft.com/office/officeart/2005/8/layout/vList2"/>
    <dgm:cxn modelId="{0A731927-7B53-5246-AECC-94E9C7785950}" type="presParOf" srcId="{96517A2B-0D64-F743-B12F-6EC9BA41A27E}" destId="{902F6F87-40F2-5A40-BACC-4D9F8DFC8D38}" srcOrd="11" destOrd="0" presId="urn:microsoft.com/office/officeart/2005/8/layout/vList2"/>
    <dgm:cxn modelId="{498ADB8F-35FF-D64D-BBBB-2E906D7DEBC3}" type="presParOf" srcId="{96517A2B-0D64-F743-B12F-6EC9BA41A27E}" destId="{5A94A23E-58BD-224D-BE90-84FA7BEC2355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1BABEB-1F78-4C62-AD54-CC4079BBD51A}" type="doc">
      <dgm:prSet loTypeId="urn:microsoft.com/office/officeart/2005/8/layout/target3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314373B3-32BD-434F-97AF-751403B69EFD}">
      <dgm:prSet phldrT="[Текст]"/>
      <dgm:spPr/>
      <dgm:t>
        <a:bodyPr/>
        <a:lstStyle/>
        <a:p>
          <a:r>
            <a:rPr lang="ru-RU" dirty="0"/>
            <a:t>                                   1(2)-3</a:t>
          </a:r>
        </a:p>
      </dgm:t>
    </dgm:pt>
    <dgm:pt modelId="{BAFE8D13-35CD-4BCF-83D2-C408212B48B5}" type="parTrans" cxnId="{935FB62A-9AE0-4C48-8DF1-2B3002C27AB8}">
      <dgm:prSet/>
      <dgm:spPr/>
      <dgm:t>
        <a:bodyPr/>
        <a:lstStyle/>
        <a:p>
          <a:endParaRPr lang="ru-RU"/>
        </a:p>
      </dgm:t>
    </dgm:pt>
    <dgm:pt modelId="{7BCFCF15-B35B-4CE8-A4D0-CC4A6F73BC6E}" type="sibTrans" cxnId="{935FB62A-9AE0-4C48-8DF1-2B3002C27AB8}">
      <dgm:prSet/>
      <dgm:spPr/>
      <dgm:t>
        <a:bodyPr/>
        <a:lstStyle/>
        <a:p>
          <a:endParaRPr lang="ru-RU"/>
        </a:p>
      </dgm:t>
    </dgm:pt>
    <dgm:pt modelId="{A8438DEA-B83F-493A-900E-04A03A0C3115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dirty="0"/>
            <a:t>Русский язык (обучение письму)</a:t>
          </a:r>
        </a:p>
      </dgm:t>
    </dgm:pt>
    <dgm:pt modelId="{3B80F5C0-8D0E-4591-9F38-52D45E42B783}" type="parTrans" cxnId="{3B3EC7CC-88F1-477C-B388-B43341E40F00}">
      <dgm:prSet/>
      <dgm:spPr/>
      <dgm:t>
        <a:bodyPr/>
        <a:lstStyle/>
        <a:p>
          <a:endParaRPr lang="ru-RU"/>
        </a:p>
      </dgm:t>
    </dgm:pt>
    <dgm:pt modelId="{09832ED9-9A09-47B2-A3D0-D9FF74E51156}" type="sibTrans" cxnId="{3B3EC7CC-88F1-477C-B388-B43341E40F00}">
      <dgm:prSet/>
      <dgm:spPr/>
      <dgm:t>
        <a:bodyPr/>
        <a:lstStyle/>
        <a:p>
          <a:endParaRPr lang="ru-RU"/>
        </a:p>
      </dgm:t>
    </dgm:pt>
    <dgm:pt modelId="{B96A3180-4113-473A-8E43-7668E6E72A79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dirty="0"/>
            <a:t>Литературное чтение</a:t>
          </a:r>
        </a:p>
      </dgm:t>
    </dgm:pt>
    <dgm:pt modelId="{F1F43F26-6116-453F-A48A-549A8FA4EF4F}" type="parTrans" cxnId="{C7534740-BB49-4FDA-94BF-EBEEFA6CF040}">
      <dgm:prSet/>
      <dgm:spPr/>
      <dgm:t>
        <a:bodyPr/>
        <a:lstStyle/>
        <a:p>
          <a:endParaRPr lang="ru-RU"/>
        </a:p>
      </dgm:t>
    </dgm:pt>
    <dgm:pt modelId="{D45181DE-B942-45FD-8668-B9A491F66AE6}" type="sibTrans" cxnId="{C7534740-BB49-4FDA-94BF-EBEEFA6CF040}">
      <dgm:prSet/>
      <dgm:spPr/>
      <dgm:t>
        <a:bodyPr/>
        <a:lstStyle/>
        <a:p>
          <a:endParaRPr lang="ru-RU"/>
        </a:p>
      </dgm:t>
    </dgm:pt>
    <dgm:pt modelId="{5EA8390A-7519-44A8-BDFA-DD9A3FF3462D}">
      <dgm:prSet phldrT="[Текст]"/>
      <dgm:spPr/>
      <dgm:t>
        <a:bodyPr/>
        <a:lstStyle/>
        <a:p>
          <a:pPr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/>
        </a:p>
      </dgm:t>
    </dgm:pt>
    <dgm:pt modelId="{C3849ECD-AE00-43AD-B358-2FE567B23996}" type="parTrans" cxnId="{A64ABADB-7838-4669-B7C8-6669DB981B62}">
      <dgm:prSet/>
      <dgm:spPr/>
      <dgm:t>
        <a:bodyPr/>
        <a:lstStyle/>
        <a:p>
          <a:endParaRPr lang="ru-RU"/>
        </a:p>
      </dgm:t>
    </dgm:pt>
    <dgm:pt modelId="{64F4060E-96E1-47E7-B31D-FA6B2375D793}" type="sibTrans" cxnId="{A64ABADB-7838-4669-B7C8-6669DB981B62}">
      <dgm:prSet/>
      <dgm:spPr/>
      <dgm:t>
        <a:bodyPr/>
        <a:lstStyle/>
        <a:p>
          <a:endParaRPr lang="ru-RU"/>
        </a:p>
      </dgm:t>
    </dgm:pt>
    <dgm:pt modelId="{17A59150-8175-4E57-A485-E4B1508488AF}">
      <dgm:prSet phldrT="[Текст]"/>
      <dgm:spPr/>
      <dgm:t>
        <a:bodyPr/>
        <a:lstStyle/>
        <a:p>
          <a:endParaRPr lang="ru-RU" dirty="0"/>
        </a:p>
      </dgm:t>
    </dgm:pt>
    <dgm:pt modelId="{B698B901-6E5E-4135-AD4D-3D39749F79AF}" type="parTrans" cxnId="{4C57000B-9932-416D-BAA4-3831B34EC4A5}">
      <dgm:prSet/>
      <dgm:spPr/>
      <dgm:t>
        <a:bodyPr/>
        <a:lstStyle/>
        <a:p>
          <a:endParaRPr lang="ru-RU"/>
        </a:p>
      </dgm:t>
    </dgm:pt>
    <dgm:pt modelId="{216625D6-80EB-4CB9-A5F0-E93603BCF322}" type="sibTrans" cxnId="{4C57000B-9932-416D-BAA4-3831B34EC4A5}">
      <dgm:prSet/>
      <dgm:spPr/>
      <dgm:t>
        <a:bodyPr/>
        <a:lstStyle/>
        <a:p>
          <a:endParaRPr lang="ru-RU"/>
        </a:p>
      </dgm:t>
    </dgm:pt>
    <dgm:pt modelId="{EC41A5F4-E766-40E6-A1F0-A06416292525}">
      <dgm:prSet phldrT="[Текст]"/>
      <dgm:spPr/>
      <dgm:t>
        <a:bodyPr/>
        <a:lstStyle/>
        <a:p>
          <a:endParaRPr lang="ru-RU" dirty="0"/>
        </a:p>
      </dgm:t>
    </dgm:pt>
    <dgm:pt modelId="{DC085890-A637-497F-B88B-5DA6E2AA1494}" type="parTrans" cxnId="{F946C39F-1AA6-464E-90F8-B3C097FD8442}">
      <dgm:prSet/>
      <dgm:spPr/>
      <dgm:t>
        <a:bodyPr/>
        <a:lstStyle/>
        <a:p>
          <a:endParaRPr lang="ru-RU"/>
        </a:p>
      </dgm:t>
    </dgm:pt>
    <dgm:pt modelId="{294ED23F-C3CC-45BA-A254-634723C90D85}" type="sibTrans" cxnId="{F946C39F-1AA6-464E-90F8-B3C097FD8442}">
      <dgm:prSet/>
      <dgm:spPr/>
      <dgm:t>
        <a:bodyPr/>
        <a:lstStyle/>
        <a:p>
          <a:endParaRPr lang="ru-RU"/>
        </a:p>
      </dgm:t>
    </dgm:pt>
    <dgm:pt modelId="{5E1419EC-0447-4EA9-BFCA-3E8E2AECC7BB}">
      <dgm:prSet phldrT="[Текст]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dirty="0"/>
        </a:p>
        <a:p>
          <a:r>
            <a:rPr lang="ru-RU" dirty="0"/>
            <a:t>4</a:t>
          </a:r>
        </a:p>
      </dgm:t>
    </dgm:pt>
    <dgm:pt modelId="{B77FE0CC-96A9-402F-BC11-8CAD7C5D4520}" type="parTrans" cxnId="{0FB40285-C7C8-4DEB-A4B9-D7C4970E977D}">
      <dgm:prSet/>
      <dgm:spPr/>
      <dgm:t>
        <a:bodyPr/>
        <a:lstStyle/>
        <a:p>
          <a:endParaRPr lang="ru-RU"/>
        </a:p>
      </dgm:t>
    </dgm:pt>
    <dgm:pt modelId="{D14C727D-1997-4F87-9DFA-2A026CCE5FFD}" type="sibTrans" cxnId="{0FB40285-C7C8-4DEB-A4B9-D7C4970E977D}">
      <dgm:prSet/>
      <dgm:spPr/>
      <dgm:t>
        <a:bodyPr/>
        <a:lstStyle/>
        <a:p>
          <a:endParaRPr lang="ru-RU"/>
        </a:p>
      </dgm:t>
    </dgm:pt>
    <dgm:pt modelId="{FA06834F-4B27-49EA-9C02-B001C09110F3}">
      <dgm:prSet phldrT="[Текст]" custT="1"/>
      <dgm:spPr/>
      <dgm:t>
        <a:bodyPr/>
        <a:lstStyle/>
        <a:p>
          <a:endParaRPr lang="ru-RU" sz="2000" dirty="0"/>
        </a:p>
      </dgm:t>
    </dgm:pt>
    <dgm:pt modelId="{4667C7C8-B1B7-43B6-9AEA-2A765BFB02CC}" type="parTrans" cxnId="{1909850F-2D24-4FA8-A165-4DFD65D57564}">
      <dgm:prSet/>
      <dgm:spPr/>
      <dgm:t>
        <a:bodyPr/>
        <a:lstStyle/>
        <a:p>
          <a:endParaRPr lang="ru-RU"/>
        </a:p>
      </dgm:t>
    </dgm:pt>
    <dgm:pt modelId="{8AC1E4A3-09CB-4538-8BD1-D33C4C7907E0}" type="sibTrans" cxnId="{1909850F-2D24-4FA8-A165-4DFD65D57564}">
      <dgm:prSet/>
      <dgm:spPr/>
      <dgm:t>
        <a:bodyPr/>
        <a:lstStyle/>
        <a:p>
          <a:endParaRPr lang="ru-RU"/>
        </a:p>
      </dgm:t>
    </dgm:pt>
    <dgm:pt modelId="{B5CFF47E-611B-4AEA-BE01-E965A6B10323}">
      <dgm:prSet phldrT="[Текст]" custT="1"/>
      <dgm:spPr/>
      <dgm:t>
        <a:bodyPr/>
        <a:lstStyle/>
        <a:p>
          <a:endParaRPr lang="ru-RU" sz="2000" dirty="0"/>
        </a:p>
      </dgm:t>
    </dgm:pt>
    <dgm:pt modelId="{399DCB37-D290-47A3-B0EE-E4A230F7525B}" type="parTrans" cxnId="{3EBE7946-F5C6-493E-AB58-89CA91C1D0A6}">
      <dgm:prSet/>
      <dgm:spPr/>
      <dgm:t>
        <a:bodyPr/>
        <a:lstStyle/>
        <a:p>
          <a:endParaRPr lang="ru-RU"/>
        </a:p>
      </dgm:t>
    </dgm:pt>
    <dgm:pt modelId="{A49D5E5C-1506-4A6C-B3F2-653D6FE9457B}" type="sibTrans" cxnId="{3EBE7946-F5C6-493E-AB58-89CA91C1D0A6}">
      <dgm:prSet/>
      <dgm:spPr/>
      <dgm:t>
        <a:bodyPr/>
        <a:lstStyle/>
        <a:p>
          <a:endParaRPr lang="ru-RU"/>
        </a:p>
      </dgm:t>
    </dgm:pt>
    <dgm:pt modelId="{77EF4B7C-94D1-492E-A3FE-A02399C92FF2}">
      <dgm:prSet phldrT="[Текст]" custT="1"/>
      <dgm:spPr/>
      <dgm:t>
        <a:bodyPr/>
        <a:lstStyle/>
        <a:p>
          <a:endParaRPr lang="ru-RU" sz="2000" dirty="0"/>
        </a:p>
      </dgm:t>
    </dgm:pt>
    <dgm:pt modelId="{6AD0BF4E-B452-4D46-AB63-F34A9DD83E67}" type="parTrans" cxnId="{12651C8A-7B23-485A-A6D8-C83299CCA374}">
      <dgm:prSet/>
      <dgm:spPr/>
      <dgm:t>
        <a:bodyPr/>
        <a:lstStyle/>
        <a:p>
          <a:endParaRPr lang="ru-RU"/>
        </a:p>
      </dgm:t>
    </dgm:pt>
    <dgm:pt modelId="{2093E085-DE0A-406D-9F24-F2121C756396}" type="sibTrans" cxnId="{12651C8A-7B23-485A-A6D8-C83299CCA374}">
      <dgm:prSet/>
      <dgm:spPr/>
      <dgm:t>
        <a:bodyPr/>
        <a:lstStyle/>
        <a:p>
          <a:endParaRPr lang="ru-RU"/>
        </a:p>
      </dgm:t>
    </dgm:pt>
    <dgm:pt modelId="{EF91E651-7545-47F9-B858-9500F36D89AE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Математика</a:t>
          </a:r>
        </a:p>
      </dgm:t>
    </dgm:pt>
    <dgm:pt modelId="{B5FC60F8-FD67-45A4-935C-F3F564A5728A}" type="parTrans" cxnId="{8BF37A00-9F8A-4695-8D17-9B231A87B50E}">
      <dgm:prSet/>
      <dgm:spPr/>
      <dgm:t>
        <a:bodyPr/>
        <a:lstStyle/>
        <a:p>
          <a:endParaRPr lang="ru-RU"/>
        </a:p>
      </dgm:t>
    </dgm:pt>
    <dgm:pt modelId="{55452E65-1526-4E07-AA24-C4AEA0AFD424}" type="sibTrans" cxnId="{8BF37A00-9F8A-4695-8D17-9B231A87B50E}">
      <dgm:prSet/>
      <dgm:spPr/>
      <dgm:t>
        <a:bodyPr/>
        <a:lstStyle/>
        <a:p>
          <a:endParaRPr lang="ru-RU"/>
        </a:p>
      </dgm:t>
    </dgm:pt>
    <dgm:pt modelId="{D913D89F-B45D-4953-B333-2E84D46EF06A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dirty="0"/>
            <a:t>Иностранный язык (</a:t>
          </a:r>
          <a:r>
            <a:rPr lang="ru-RU" sz="2000" dirty="0" err="1"/>
            <a:t>англ</a:t>
          </a:r>
          <a:r>
            <a:rPr lang="ru-RU" sz="2000" dirty="0"/>
            <a:t>)</a:t>
          </a:r>
        </a:p>
      </dgm:t>
    </dgm:pt>
    <dgm:pt modelId="{2C23D0AC-DD01-4174-ACB8-2870691A01D4}" type="parTrans" cxnId="{1E40C533-A950-4238-940B-FA0C1C6E0E41}">
      <dgm:prSet/>
      <dgm:spPr/>
      <dgm:t>
        <a:bodyPr/>
        <a:lstStyle/>
        <a:p>
          <a:endParaRPr lang="ru-RU"/>
        </a:p>
      </dgm:t>
    </dgm:pt>
    <dgm:pt modelId="{87DC1515-1021-40BF-88C6-A4F6EF2B966A}" type="sibTrans" cxnId="{1E40C533-A950-4238-940B-FA0C1C6E0E41}">
      <dgm:prSet/>
      <dgm:spPr/>
      <dgm:t>
        <a:bodyPr/>
        <a:lstStyle/>
        <a:p>
          <a:endParaRPr lang="ru-RU"/>
        </a:p>
      </dgm:t>
    </dgm:pt>
    <dgm:pt modelId="{86B2AE3F-A6D8-4488-BD5D-559B34435D09}">
      <dgm:prSet phldrT="[Текст]" custT="1"/>
      <dgm:spPr/>
      <dgm:t>
        <a:bodyPr/>
        <a:lstStyle/>
        <a:p>
          <a:endParaRPr lang="ru-RU" sz="2000" dirty="0"/>
        </a:p>
      </dgm:t>
    </dgm:pt>
    <dgm:pt modelId="{EF00E6CA-C948-44CE-ADFE-C5F4745E0447}" type="parTrans" cxnId="{B6598E7B-D9DB-4938-B287-28543D2ADD66}">
      <dgm:prSet/>
      <dgm:spPr/>
      <dgm:t>
        <a:bodyPr/>
        <a:lstStyle/>
        <a:p>
          <a:endParaRPr lang="ru-RU"/>
        </a:p>
      </dgm:t>
    </dgm:pt>
    <dgm:pt modelId="{98D82CDC-F4FC-480B-A827-8738F115CC32}" type="sibTrans" cxnId="{B6598E7B-D9DB-4938-B287-28543D2ADD66}">
      <dgm:prSet/>
      <dgm:spPr/>
      <dgm:t>
        <a:bodyPr/>
        <a:lstStyle/>
        <a:p>
          <a:endParaRPr lang="ru-RU"/>
        </a:p>
      </dgm:t>
    </dgm:pt>
    <dgm:pt modelId="{CEC84B6F-560C-48CD-93DD-0CA2DFCAE8E4}">
      <dgm:prSet phldrT="[Текст]" custT="1"/>
      <dgm:spPr/>
      <dgm:t>
        <a:bodyPr/>
        <a:lstStyle/>
        <a:p>
          <a:endParaRPr lang="ru-RU" sz="2000" dirty="0"/>
        </a:p>
      </dgm:t>
    </dgm:pt>
    <dgm:pt modelId="{6C28879F-4716-4EE1-8C37-155CBE54E388}" type="parTrans" cxnId="{33B10CB6-3F5F-46A1-AB5C-CAED6513DA90}">
      <dgm:prSet/>
      <dgm:spPr/>
      <dgm:t>
        <a:bodyPr/>
        <a:lstStyle/>
        <a:p>
          <a:endParaRPr lang="ru-RU"/>
        </a:p>
      </dgm:t>
    </dgm:pt>
    <dgm:pt modelId="{34B857C3-4430-4DAE-8FD0-553F177CC265}" type="sibTrans" cxnId="{33B10CB6-3F5F-46A1-AB5C-CAED6513DA90}">
      <dgm:prSet/>
      <dgm:spPr/>
      <dgm:t>
        <a:bodyPr/>
        <a:lstStyle/>
        <a:p>
          <a:endParaRPr lang="ru-RU"/>
        </a:p>
      </dgm:t>
    </dgm:pt>
    <dgm:pt modelId="{F2A13938-7C62-4F05-A22A-8078469A69AC}">
      <dgm:prSet phldrT="[Текст]" custT="1"/>
      <dgm:spPr/>
      <dgm:t>
        <a:bodyPr/>
        <a:lstStyle/>
        <a:p>
          <a:endParaRPr lang="ru-RU" sz="2000" dirty="0"/>
        </a:p>
      </dgm:t>
    </dgm:pt>
    <dgm:pt modelId="{C2057124-6288-462B-884A-628155B8C5BF}" type="parTrans" cxnId="{31BA3AE7-5B90-4CB3-B452-22D2544AF67D}">
      <dgm:prSet/>
      <dgm:spPr/>
      <dgm:t>
        <a:bodyPr/>
        <a:lstStyle/>
        <a:p>
          <a:endParaRPr lang="ru-RU"/>
        </a:p>
      </dgm:t>
    </dgm:pt>
    <dgm:pt modelId="{D5599654-DE4A-448E-BB73-CCF4C8E46136}" type="sibTrans" cxnId="{31BA3AE7-5B90-4CB3-B452-22D2544AF67D}">
      <dgm:prSet/>
      <dgm:spPr/>
      <dgm:t>
        <a:bodyPr/>
        <a:lstStyle/>
        <a:p>
          <a:endParaRPr lang="ru-RU"/>
        </a:p>
      </dgm:t>
    </dgm:pt>
    <dgm:pt modelId="{5681111D-BAF9-43CC-988E-E8898D493E5A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5E96E66D-1699-4F6C-8ECC-9886A877D853}" type="parTrans" cxnId="{209B4361-D6ED-4A6F-973D-6FEF8DD3D031}">
      <dgm:prSet/>
      <dgm:spPr/>
      <dgm:t>
        <a:bodyPr/>
        <a:lstStyle/>
        <a:p>
          <a:endParaRPr lang="ru-RU"/>
        </a:p>
      </dgm:t>
    </dgm:pt>
    <dgm:pt modelId="{C3CDFC17-EC3B-47AD-88F3-25BB7DDCAF5A}" type="sibTrans" cxnId="{209B4361-D6ED-4A6F-973D-6FEF8DD3D031}">
      <dgm:prSet/>
      <dgm:spPr/>
      <dgm:t>
        <a:bodyPr/>
        <a:lstStyle/>
        <a:p>
          <a:endParaRPr lang="ru-RU"/>
        </a:p>
      </dgm:t>
    </dgm:pt>
    <dgm:pt modelId="{2805321F-4A22-F54A-A732-995893DC6B43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9CA3DCBE-50B0-ED4C-B29E-4BE1C0601126}" type="parTrans" cxnId="{9A178E22-C0BD-BE41-A2F5-857A8BB806E1}">
      <dgm:prSet/>
      <dgm:spPr/>
      <dgm:t>
        <a:bodyPr/>
        <a:lstStyle/>
        <a:p>
          <a:endParaRPr lang="ru-RU"/>
        </a:p>
      </dgm:t>
    </dgm:pt>
    <dgm:pt modelId="{FED58393-F637-8141-8417-CBDAFD0EBE28}" type="sibTrans" cxnId="{9A178E22-C0BD-BE41-A2F5-857A8BB806E1}">
      <dgm:prSet/>
      <dgm:spPr/>
      <dgm:t>
        <a:bodyPr/>
        <a:lstStyle/>
        <a:p>
          <a:endParaRPr lang="ru-RU"/>
        </a:p>
      </dgm:t>
    </dgm:pt>
    <dgm:pt modelId="{8FEF91C3-FAE6-F245-B66E-2EAB4BC2EE22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215AA712-FC65-1C41-A9AE-90A2F846F7FE}" type="parTrans" cxnId="{97E89C7A-743C-9F46-AB13-6FDCC88DAD90}">
      <dgm:prSet/>
      <dgm:spPr/>
      <dgm:t>
        <a:bodyPr/>
        <a:lstStyle/>
        <a:p>
          <a:endParaRPr lang="ru-RU"/>
        </a:p>
      </dgm:t>
    </dgm:pt>
    <dgm:pt modelId="{F67E46F5-4C97-5C4D-AAE2-F07AFA260FA6}" type="sibTrans" cxnId="{97E89C7A-743C-9F46-AB13-6FDCC88DAD90}">
      <dgm:prSet/>
      <dgm:spPr/>
      <dgm:t>
        <a:bodyPr/>
        <a:lstStyle/>
        <a:p>
          <a:endParaRPr lang="ru-RU"/>
        </a:p>
      </dgm:t>
    </dgm:pt>
    <dgm:pt modelId="{377BBC59-DAEE-9249-9A1A-917317E44C45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dirty="0"/>
        </a:p>
      </dgm:t>
    </dgm:pt>
    <dgm:pt modelId="{107F09CF-3122-0E41-9EB4-1800C36BF816}" type="parTrans" cxnId="{5C327C9C-7829-DE4B-9C5B-3176232F04F2}">
      <dgm:prSet/>
      <dgm:spPr/>
      <dgm:t>
        <a:bodyPr/>
        <a:lstStyle/>
        <a:p>
          <a:endParaRPr lang="ru-RU"/>
        </a:p>
      </dgm:t>
    </dgm:pt>
    <dgm:pt modelId="{144180B5-7DE1-DA4D-9A40-5B75D41ED553}" type="sibTrans" cxnId="{5C327C9C-7829-DE4B-9C5B-3176232F04F2}">
      <dgm:prSet/>
      <dgm:spPr/>
      <dgm:t>
        <a:bodyPr/>
        <a:lstStyle/>
        <a:p>
          <a:endParaRPr lang="ru-RU"/>
        </a:p>
      </dgm:t>
    </dgm:pt>
    <dgm:pt modelId="{4B9AA731-F5BE-AC45-AD64-71AE4FCACEC8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  + ОРКСЭ</a:t>
          </a:r>
        </a:p>
      </dgm:t>
    </dgm:pt>
    <dgm:pt modelId="{C764C29E-B9E2-FA48-8216-033B35F826E5}" type="parTrans" cxnId="{0C7E0AF6-8DAA-1C49-9C5B-DD315BD23699}">
      <dgm:prSet/>
      <dgm:spPr/>
      <dgm:t>
        <a:bodyPr/>
        <a:lstStyle/>
        <a:p>
          <a:endParaRPr lang="ru-RU"/>
        </a:p>
      </dgm:t>
    </dgm:pt>
    <dgm:pt modelId="{B4FF27B2-C554-1F45-9814-3A54E3B6AE2E}" type="sibTrans" cxnId="{0C7E0AF6-8DAA-1C49-9C5B-DD315BD23699}">
      <dgm:prSet/>
      <dgm:spPr/>
      <dgm:t>
        <a:bodyPr/>
        <a:lstStyle/>
        <a:p>
          <a:endParaRPr lang="ru-RU"/>
        </a:p>
      </dgm:t>
    </dgm:pt>
    <dgm:pt modelId="{42065144-FA2F-5549-820C-5297C6F61FD4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300" dirty="0"/>
        </a:p>
      </dgm:t>
    </dgm:pt>
    <dgm:pt modelId="{B14FA2CE-7AE6-2A42-A5B7-6EE905E6791D}" type="parTrans" cxnId="{12A9B206-741B-0B4D-AC1A-A33DEC409F8E}">
      <dgm:prSet/>
      <dgm:spPr/>
      <dgm:t>
        <a:bodyPr/>
        <a:lstStyle/>
        <a:p>
          <a:endParaRPr lang="ru-RU"/>
        </a:p>
      </dgm:t>
    </dgm:pt>
    <dgm:pt modelId="{2139EC47-4A20-4349-83B1-77672D84457C}" type="sibTrans" cxnId="{12A9B206-741B-0B4D-AC1A-A33DEC409F8E}">
      <dgm:prSet/>
      <dgm:spPr/>
      <dgm:t>
        <a:bodyPr/>
        <a:lstStyle/>
        <a:p>
          <a:endParaRPr lang="ru-RU"/>
        </a:p>
      </dgm:t>
    </dgm:pt>
    <dgm:pt modelId="{D913B232-3AD3-5746-843B-502907A59E59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982FB7CF-3C3F-A849-AB97-DB2451101678}" type="parTrans" cxnId="{A189C1A7-1825-D647-890D-E9E9A3138574}">
      <dgm:prSet/>
      <dgm:spPr/>
      <dgm:t>
        <a:bodyPr/>
        <a:lstStyle/>
        <a:p>
          <a:endParaRPr lang="ru-RU"/>
        </a:p>
      </dgm:t>
    </dgm:pt>
    <dgm:pt modelId="{328151FE-DDD3-7B46-AE9D-73F81B9686B5}" type="sibTrans" cxnId="{A189C1A7-1825-D647-890D-E9E9A3138574}">
      <dgm:prSet/>
      <dgm:spPr/>
      <dgm:t>
        <a:bodyPr/>
        <a:lstStyle/>
        <a:p>
          <a:endParaRPr lang="ru-RU"/>
        </a:p>
      </dgm:t>
    </dgm:pt>
    <dgm:pt modelId="{DB27AD9B-E98A-EA42-B729-75B2A56DA631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4953ABF7-DF72-C142-B7AC-9338E6ECD010}" type="parTrans" cxnId="{22339ADF-6D59-784B-AF63-72B6C4BB19AE}">
      <dgm:prSet/>
      <dgm:spPr/>
      <dgm:t>
        <a:bodyPr/>
        <a:lstStyle/>
        <a:p>
          <a:endParaRPr lang="ru-RU"/>
        </a:p>
      </dgm:t>
    </dgm:pt>
    <dgm:pt modelId="{0D27354E-30D0-DE43-8BE9-2DA0C7BE425C}" type="sibTrans" cxnId="{22339ADF-6D59-784B-AF63-72B6C4BB19AE}">
      <dgm:prSet/>
      <dgm:spPr/>
      <dgm:t>
        <a:bodyPr/>
        <a:lstStyle/>
        <a:p>
          <a:endParaRPr lang="ru-RU"/>
        </a:p>
      </dgm:t>
    </dgm:pt>
    <dgm:pt modelId="{AD995BC4-53AE-AB4A-9EA0-591F2B900564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06653193-6536-8048-998D-138B4B5C486C}" type="parTrans" cxnId="{392E7277-8463-C245-A544-B4867F1921AC}">
      <dgm:prSet/>
      <dgm:spPr/>
      <dgm:t>
        <a:bodyPr/>
        <a:lstStyle/>
        <a:p>
          <a:endParaRPr lang="ru-RU"/>
        </a:p>
      </dgm:t>
    </dgm:pt>
    <dgm:pt modelId="{FCE9B356-2AB6-C543-8016-0B47FA490649}" type="sibTrans" cxnId="{392E7277-8463-C245-A544-B4867F1921AC}">
      <dgm:prSet/>
      <dgm:spPr/>
      <dgm:t>
        <a:bodyPr/>
        <a:lstStyle/>
        <a:p>
          <a:endParaRPr lang="ru-RU"/>
        </a:p>
      </dgm:t>
    </dgm:pt>
    <dgm:pt modelId="{FD94D110-6593-A34B-81D7-95972AAAA905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5ECB862C-C040-4641-858C-13F172BE088B}" type="parTrans" cxnId="{DCA64176-87C9-F949-B451-7D927775E6E3}">
      <dgm:prSet/>
      <dgm:spPr/>
      <dgm:t>
        <a:bodyPr/>
        <a:lstStyle/>
        <a:p>
          <a:endParaRPr lang="ru-RU"/>
        </a:p>
      </dgm:t>
    </dgm:pt>
    <dgm:pt modelId="{337015E1-C0A4-7C44-BC5D-376AC13D3BE2}" type="sibTrans" cxnId="{DCA64176-87C9-F949-B451-7D927775E6E3}">
      <dgm:prSet/>
      <dgm:spPr/>
      <dgm:t>
        <a:bodyPr/>
        <a:lstStyle/>
        <a:p>
          <a:endParaRPr lang="ru-RU"/>
        </a:p>
      </dgm:t>
    </dgm:pt>
    <dgm:pt modelId="{4893CA91-AA48-474D-87DD-9043BB8B52EE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Окружающий мир</a:t>
          </a:r>
        </a:p>
      </dgm:t>
    </dgm:pt>
    <dgm:pt modelId="{C838BBE4-45EA-6346-B639-D469B62011A1}" type="parTrans" cxnId="{839BD69E-D597-414C-8488-896535B4BED9}">
      <dgm:prSet/>
      <dgm:spPr/>
      <dgm:t>
        <a:bodyPr/>
        <a:lstStyle/>
        <a:p>
          <a:endParaRPr lang="ru-RU"/>
        </a:p>
      </dgm:t>
    </dgm:pt>
    <dgm:pt modelId="{3CFB8F07-E261-0740-81DB-EF564317EB00}" type="sibTrans" cxnId="{839BD69E-D597-414C-8488-896535B4BED9}">
      <dgm:prSet/>
      <dgm:spPr/>
      <dgm:t>
        <a:bodyPr/>
        <a:lstStyle/>
        <a:p>
          <a:endParaRPr lang="ru-RU"/>
        </a:p>
      </dgm:t>
    </dgm:pt>
    <dgm:pt modelId="{31139670-137A-C14C-8CE2-FD8A2275F85A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0905777F-2791-D64E-B1B3-BB2FFF8B705F}" type="parTrans" cxnId="{3FD7312B-6F7F-5044-BBBC-A93AF75F193D}">
      <dgm:prSet/>
      <dgm:spPr/>
      <dgm:t>
        <a:bodyPr/>
        <a:lstStyle/>
        <a:p>
          <a:endParaRPr lang="ru-RU"/>
        </a:p>
      </dgm:t>
    </dgm:pt>
    <dgm:pt modelId="{FE25538B-F0CE-9B45-BE2E-5F1B21B528F0}" type="sibTrans" cxnId="{3FD7312B-6F7F-5044-BBBC-A93AF75F193D}">
      <dgm:prSet/>
      <dgm:spPr/>
      <dgm:t>
        <a:bodyPr/>
        <a:lstStyle/>
        <a:p>
          <a:endParaRPr lang="ru-RU"/>
        </a:p>
      </dgm:t>
    </dgm:pt>
    <dgm:pt modelId="{12398956-F303-8A4B-8030-691026C7023F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b="1" cap="all" dirty="0">
              <a:ln w="9000" cmpd="sng">
                <a:noFill/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</a:rPr>
            <a:t>             </a:t>
          </a:r>
          <a:endParaRPr lang="ru-RU" sz="2000" dirty="0"/>
        </a:p>
      </dgm:t>
    </dgm:pt>
    <dgm:pt modelId="{11C8A009-163D-A540-B37C-55A1F88A2FD3}" type="parTrans" cxnId="{CB0D9DAA-C081-9F45-BD2D-81F2736681ED}">
      <dgm:prSet/>
      <dgm:spPr/>
      <dgm:t>
        <a:bodyPr/>
        <a:lstStyle/>
        <a:p>
          <a:endParaRPr lang="ru-RU"/>
        </a:p>
      </dgm:t>
    </dgm:pt>
    <dgm:pt modelId="{BC22DE80-2108-534E-A141-93EF0DF8FF3A}" type="sibTrans" cxnId="{CB0D9DAA-C081-9F45-BD2D-81F2736681ED}">
      <dgm:prSet/>
      <dgm:spPr/>
      <dgm:t>
        <a:bodyPr/>
        <a:lstStyle/>
        <a:p>
          <a:endParaRPr lang="ru-RU"/>
        </a:p>
      </dgm:t>
    </dgm:pt>
    <dgm:pt modelId="{BA725482-BCE9-E74F-8B5B-5924507F4DA0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EAB1F6E1-8F40-EE47-BF70-87A3D9493874}" type="parTrans" cxnId="{641EE15B-E435-C940-AB05-1F91A7A48903}">
      <dgm:prSet/>
      <dgm:spPr/>
      <dgm:t>
        <a:bodyPr/>
        <a:lstStyle/>
        <a:p>
          <a:endParaRPr lang="ru-RU"/>
        </a:p>
      </dgm:t>
    </dgm:pt>
    <dgm:pt modelId="{D94EB08B-8120-0743-B7D2-F8AD6BCC3E9D}" type="sibTrans" cxnId="{641EE15B-E435-C940-AB05-1F91A7A48903}">
      <dgm:prSet/>
      <dgm:spPr/>
      <dgm:t>
        <a:bodyPr/>
        <a:lstStyle/>
        <a:p>
          <a:endParaRPr lang="ru-RU"/>
        </a:p>
      </dgm:t>
    </dgm:pt>
    <dgm:pt modelId="{002C5F34-84FF-D741-BD4B-533B12E3AF0C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ИЗО</a:t>
          </a:r>
        </a:p>
      </dgm:t>
    </dgm:pt>
    <dgm:pt modelId="{BD8E499E-F721-8548-BCDD-9437DCCD2F06}" type="parTrans" cxnId="{336739E3-0A3C-C44B-B8FC-463DC627708D}">
      <dgm:prSet/>
      <dgm:spPr/>
      <dgm:t>
        <a:bodyPr/>
        <a:lstStyle/>
        <a:p>
          <a:endParaRPr lang="ru-RU"/>
        </a:p>
      </dgm:t>
    </dgm:pt>
    <dgm:pt modelId="{7630AC2C-F0F8-AB4C-B6EC-8D86A88C77FC}" type="sibTrans" cxnId="{336739E3-0A3C-C44B-B8FC-463DC627708D}">
      <dgm:prSet/>
      <dgm:spPr/>
      <dgm:t>
        <a:bodyPr/>
        <a:lstStyle/>
        <a:p>
          <a:endParaRPr lang="ru-RU"/>
        </a:p>
      </dgm:t>
    </dgm:pt>
    <dgm:pt modelId="{753CCA8D-D42F-944F-807B-23320E47DEA4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Музыка</a:t>
          </a:r>
        </a:p>
      </dgm:t>
    </dgm:pt>
    <dgm:pt modelId="{ECD5403A-3D39-3F45-BE1C-4FA525B8C90D}" type="parTrans" cxnId="{56C8BE76-F684-E643-A882-B5D64786D931}">
      <dgm:prSet/>
      <dgm:spPr/>
      <dgm:t>
        <a:bodyPr/>
        <a:lstStyle/>
        <a:p>
          <a:endParaRPr lang="ru-RU"/>
        </a:p>
      </dgm:t>
    </dgm:pt>
    <dgm:pt modelId="{B212CBF3-1A5B-B943-8ECE-A830CD714692}" type="sibTrans" cxnId="{56C8BE76-F684-E643-A882-B5D64786D931}">
      <dgm:prSet/>
      <dgm:spPr/>
      <dgm:t>
        <a:bodyPr/>
        <a:lstStyle/>
        <a:p>
          <a:endParaRPr lang="ru-RU"/>
        </a:p>
      </dgm:t>
    </dgm:pt>
    <dgm:pt modelId="{3EFE6F70-3A52-654A-8A98-D0AE8BA79B2C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Технология</a:t>
          </a:r>
        </a:p>
      </dgm:t>
    </dgm:pt>
    <dgm:pt modelId="{B313D16B-F831-B041-AA1F-539F52F1D057}" type="parTrans" cxnId="{886F28A5-D4C4-6840-84D2-A60F599CBE36}">
      <dgm:prSet/>
      <dgm:spPr/>
      <dgm:t>
        <a:bodyPr/>
        <a:lstStyle/>
        <a:p>
          <a:endParaRPr lang="ru-RU"/>
        </a:p>
      </dgm:t>
    </dgm:pt>
    <dgm:pt modelId="{A08FF539-CD5B-194F-83A2-A60A373E3589}" type="sibTrans" cxnId="{886F28A5-D4C4-6840-84D2-A60F599CBE36}">
      <dgm:prSet/>
      <dgm:spPr/>
      <dgm:t>
        <a:bodyPr/>
        <a:lstStyle/>
        <a:p>
          <a:endParaRPr lang="ru-RU"/>
        </a:p>
      </dgm:t>
    </dgm:pt>
    <dgm:pt modelId="{140DF5BA-AB22-A545-8AB8-7B5D438033A9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D77A1115-E15B-614A-B5CE-14E8386FAFF2}" type="parTrans" cxnId="{9EA859A9-5F9C-CC4A-BE6D-E99D26DCBCAD}">
      <dgm:prSet/>
      <dgm:spPr/>
      <dgm:t>
        <a:bodyPr/>
        <a:lstStyle/>
        <a:p>
          <a:endParaRPr lang="ru-RU"/>
        </a:p>
      </dgm:t>
    </dgm:pt>
    <dgm:pt modelId="{5C2EF826-95E6-B449-A3C6-FB61F9F4CD58}" type="sibTrans" cxnId="{9EA859A9-5F9C-CC4A-BE6D-E99D26DCBCAD}">
      <dgm:prSet/>
      <dgm:spPr/>
      <dgm:t>
        <a:bodyPr/>
        <a:lstStyle/>
        <a:p>
          <a:endParaRPr lang="ru-RU"/>
        </a:p>
      </dgm:t>
    </dgm:pt>
    <dgm:pt modelId="{21D37416-4DD9-3242-95F9-7E84CFEF8744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500FC5E7-42B4-BC47-A464-01EAEC9406CD}" type="parTrans" cxnId="{EDB5160C-CA9C-DD41-8751-6C8F4401B4B1}">
      <dgm:prSet/>
      <dgm:spPr/>
      <dgm:t>
        <a:bodyPr/>
        <a:lstStyle/>
        <a:p>
          <a:endParaRPr lang="ru-RU"/>
        </a:p>
      </dgm:t>
    </dgm:pt>
    <dgm:pt modelId="{8DC4BB71-C492-7D4D-9745-6539B0586D94}" type="sibTrans" cxnId="{EDB5160C-CA9C-DD41-8751-6C8F4401B4B1}">
      <dgm:prSet/>
      <dgm:spPr/>
      <dgm:t>
        <a:bodyPr/>
        <a:lstStyle/>
        <a:p>
          <a:endParaRPr lang="ru-RU"/>
        </a:p>
      </dgm:t>
    </dgm:pt>
    <dgm:pt modelId="{25DA306C-8B81-A540-A0DE-288999F9AD75}">
      <dgm:prSet phldrT="[Текст]" custT="1"/>
      <dgm:spPr/>
      <dgm:t>
        <a:bodyPr/>
        <a:lstStyle/>
        <a:p>
          <a:pPr marL="228600" indent="0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dirty="0"/>
        </a:p>
      </dgm:t>
    </dgm:pt>
    <dgm:pt modelId="{A050CC28-FA2B-C84F-A1BF-09C62C47A127}" type="parTrans" cxnId="{8E04F2FF-2842-1547-9851-5DAD73E0628B}">
      <dgm:prSet/>
      <dgm:spPr/>
      <dgm:t>
        <a:bodyPr/>
        <a:lstStyle/>
        <a:p>
          <a:endParaRPr lang="ru-RU"/>
        </a:p>
      </dgm:t>
    </dgm:pt>
    <dgm:pt modelId="{CAC6B4C7-DC2D-4045-8165-4EB289A3DB71}" type="sibTrans" cxnId="{8E04F2FF-2842-1547-9851-5DAD73E0628B}">
      <dgm:prSet/>
      <dgm:spPr/>
      <dgm:t>
        <a:bodyPr/>
        <a:lstStyle/>
        <a:p>
          <a:endParaRPr lang="ru-RU"/>
        </a:p>
      </dgm:t>
    </dgm:pt>
    <dgm:pt modelId="{6A20718A-5C3C-48F5-86C3-14E2C92932D5}">
      <dgm:prSet phldrT="[Текст]" custT="1"/>
      <dgm:spPr/>
      <dgm:t>
        <a:bodyPr/>
        <a:lstStyle/>
        <a:p>
          <a:pPr marL="228600" marR="0" indent="0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dirty="0"/>
            <a:t>Физическая культура</a:t>
          </a:r>
        </a:p>
      </dgm:t>
    </dgm:pt>
    <dgm:pt modelId="{21A92C73-6096-4369-8860-0822A3DF850E}" type="parTrans" cxnId="{0E3B22D3-4CF1-465C-906C-AB0B057DCE79}">
      <dgm:prSet/>
      <dgm:spPr/>
      <dgm:t>
        <a:bodyPr/>
        <a:lstStyle/>
        <a:p>
          <a:endParaRPr lang="ru-RU"/>
        </a:p>
      </dgm:t>
    </dgm:pt>
    <dgm:pt modelId="{F1B0F1A3-26CC-4DEB-8560-A20D587FA481}" type="sibTrans" cxnId="{0E3B22D3-4CF1-465C-906C-AB0B057DCE79}">
      <dgm:prSet/>
      <dgm:spPr/>
      <dgm:t>
        <a:bodyPr/>
        <a:lstStyle/>
        <a:p>
          <a:endParaRPr lang="ru-RU"/>
        </a:p>
      </dgm:t>
    </dgm:pt>
    <dgm:pt modelId="{DEF68477-2400-4F13-91DB-061614E8E93D}" type="pres">
      <dgm:prSet presAssocID="{DB1BABEB-1F78-4C62-AD54-CC4079BBD51A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15BCBB4D-0575-46D6-8128-35209FCF25E0}" type="pres">
      <dgm:prSet presAssocID="{314373B3-32BD-434F-97AF-751403B69EFD}" presName="circle1" presStyleLbl="node1" presStyleIdx="0" presStyleCnt="3"/>
      <dgm:spPr/>
    </dgm:pt>
    <dgm:pt modelId="{20E62939-9E82-43D7-B214-47E944D75D1E}" type="pres">
      <dgm:prSet presAssocID="{314373B3-32BD-434F-97AF-751403B69EFD}" presName="space" presStyleCnt="0"/>
      <dgm:spPr/>
    </dgm:pt>
    <dgm:pt modelId="{9A3B7E80-0416-4C00-8CD6-99FF2BB264F0}" type="pres">
      <dgm:prSet presAssocID="{314373B3-32BD-434F-97AF-751403B69EFD}" presName="rect1" presStyleLbl="alignAcc1" presStyleIdx="0" presStyleCnt="3" custLinFactNeighborX="-198" custLinFactNeighborY="42196"/>
      <dgm:spPr/>
    </dgm:pt>
    <dgm:pt modelId="{374579B0-8F0E-4A08-A8E1-3A0B88D3ACF4}" type="pres">
      <dgm:prSet presAssocID="{5EA8390A-7519-44A8-BDFA-DD9A3FF3462D}" presName="vertSpace2" presStyleLbl="node1" presStyleIdx="0" presStyleCnt="3"/>
      <dgm:spPr/>
    </dgm:pt>
    <dgm:pt modelId="{02C19E39-F8E4-4902-BF21-A0BF8CA20ABA}" type="pres">
      <dgm:prSet presAssocID="{5EA8390A-7519-44A8-BDFA-DD9A3FF3462D}" presName="circle2" presStyleLbl="node1" presStyleIdx="1" presStyleCnt="3"/>
      <dgm:spPr/>
    </dgm:pt>
    <dgm:pt modelId="{5BDEEE28-6B4C-4BA8-B354-018CB420A656}" type="pres">
      <dgm:prSet presAssocID="{5EA8390A-7519-44A8-BDFA-DD9A3FF3462D}" presName="rect2" presStyleLbl="alignAcc1" presStyleIdx="1" presStyleCnt="3"/>
      <dgm:spPr/>
    </dgm:pt>
    <dgm:pt modelId="{78F7ADE6-D26B-43DB-8BEF-ECFF3A6E3D46}" type="pres">
      <dgm:prSet presAssocID="{5E1419EC-0447-4EA9-BFCA-3E8E2AECC7BB}" presName="vertSpace3" presStyleLbl="node1" presStyleIdx="1" presStyleCnt="3"/>
      <dgm:spPr/>
    </dgm:pt>
    <dgm:pt modelId="{8AA296CD-3A3F-434E-BFB2-0C68DCA9BC00}" type="pres">
      <dgm:prSet presAssocID="{5E1419EC-0447-4EA9-BFCA-3E8E2AECC7BB}" presName="circle3" presStyleLbl="node1" presStyleIdx="2" presStyleCnt="3"/>
      <dgm:spPr/>
    </dgm:pt>
    <dgm:pt modelId="{2A99DF22-6287-47C4-AA86-1635CFC5A475}" type="pres">
      <dgm:prSet presAssocID="{5E1419EC-0447-4EA9-BFCA-3E8E2AECC7BB}" presName="rect3" presStyleLbl="alignAcc1" presStyleIdx="2" presStyleCnt="3"/>
      <dgm:spPr/>
    </dgm:pt>
    <dgm:pt modelId="{E5AAE1B4-EA39-47B4-9FD5-CDACA8F8D1B4}" type="pres">
      <dgm:prSet presAssocID="{314373B3-32BD-434F-97AF-751403B69EFD}" presName="rect1ParTx" presStyleLbl="alignAcc1" presStyleIdx="2" presStyleCnt="3">
        <dgm:presLayoutVars>
          <dgm:chMax val="1"/>
          <dgm:bulletEnabled val="1"/>
        </dgm:presLayoutVars>
      </dgm:prSet>
      <dgm:spPr/>
    </dgm:pt>
    <dgm:pt modelId="{51F1E2A3-93AA-4704-9848-3DD80DB5E91A}" type="pres">
      <dgm:prSet presAssocID="{314373B3-32BD-434F-97AF-751403B69EFD}" presName="rect1ChTx" presStyleLbl="alignAcc1" presStyleIdx="2" presStyleCnt="3">
        <dgm:presLayoutVars>
          <dgm:bulletEnabled val="1"/>
        </dgm:presLayoutVars>
      </dgm:prSet>
      <dgm:spPr/>
    </dgm:pt>
    <dgm:pt modelId="{5A53CE71-0852-4584-BF70-F6B78F4913AF}" type="pres">
      <dgm:prSet presAssocID="{5EA8390A-7519-44A8-BDFA-DD9A3FF3462D}" presName="rect2ParTx" presStyleLbl="alignAcc1" presStyleIdx="2" presStyleCnt="3">
        <dgm:presLayoutVars>
          <dgm:chMax val="1"/>
          <dgm:bulletEnabled val="1"/>
        </dgm:presLayoutVars>
      </dgm:prSet>
      <dgm:spPr/>
    </dgm:pt>
    <dgm:pt modelId="{B8D41150-6675-4B01-86D3-2E8958D19BDD}" type="pres">
      <dgm:prSet presAssocID="{5EA8390A-7519-44A8-BDFA-DD9A3FF3462D}" presName="rect2ChTx" presStyleLbl="alignAcc1" presStyleIdx="2" presStyleCnt="3">
        <dgm:presLayoutVars>
          <dgm:bulletEnabled val="1"/>
        </dgm:presLayoutVars>
      </dgm:prSet>
      <dgm:spPr/>
    </dgm:pt>
    <dgm:pt modelId="{79DE45A1-10CB-43DE-BE0D-FB0DA81A223A}" type="pres">
      <dgm:prSet presAssocID="{5E1419EC-0447-4EA9-BFCA-3E8E2AECC7BB}" presName="rect3ParTx" presStyleLbl="alignAcc1" presStyleIdx="2" presStyleCnt="3">
        <dgm:presLayoutVars>
          <dgm:chMax val="1"/>
          <dgm:bulletEnabled val="1"/>
        </dgm:presLayoutVars>
      </dgm:prSet>
      <dgm:spPr/>
    </dgm:pt>
    <dgm:pt modelId="{959402B0-2B5A-4AF4-95E3-4710C8ABEEDB}" type="pres">
      <dgm:prSet presAssocID="{5E1419EC-0447-4EA9-BFCA-3E8E2AECC7BB}" presName="rect3ChTx" presStyleLbl="alignAcc1" presStyleIdx="2" presStyleCnt="3" custLinFactNeighborX="1000" custLinFactNeighborY="-9375">
        <dgm:presLayoutVars>
          <dgm:bulletEnabled val="1"/>
        </dgm:presLayoutVars>
      </dgm:prSet>
      <dgm:spPr/>
    </dgm:pt>
  </dgm:ptLst>
  <dgm:cxnLst>
    <dgm:cxn modelId="{8BF37A00-9F8A-4695-8D17-9B231A87B50E}" srcId="{314373B3-32BD-434F-97AF-751403B69EFD}" destId="{EF91E651-7545-47F9-B858-9500F36D89AE}" srcOrd="14" destOrd="0" parTransId="{B5FC60F8-FD67-45A4-935C-F3F564A5728A}" sibTransId="{55452E65-1526-4E07-AA24-C4AEA0AFD424}"/>
    <dgm:cxn modelId="{12A9B206-741B-0B4D-AC1A-A33DEC409F8E}" srcId="{314373B3-32BD-434F-97AF-751403B69EFD}" destId="{42065144-FA2F-5549-820C-5297C6F61FD4}" srcOrd="24" destOrd="0" parTransId="{B14FA2CE-7AE6-2A42-A5B7-6EE905E6791D}" sibTransId="{2139EC47-4A20-4349-83B1-77672D84457C}"/>
    <dgm:cxn modelId="{4C57000B-9932-416D-BAA4-3831B34EC4A5}" srcId="{5EA8390A-7519-44A8-BDFA-DD9A3FF3462D}" destId="{17A59150-8175-4E57-A485-E4B1508488AF}" srcOrd="0" destOrd="0" parTransId="{B698B901-6E5E-4135-AD4D-3D39749F79AF}" sibTransId="{216625D6-80EB-4CB9-A5F0-E93603BCF322}"/>
    <dgm:cxn modelId="{EDB5160C-CA9C-DD41-8751-6C8F4401B4B1}" srcId="{314373B3-32BD-434F-97AF-751403B69EFD}" destId="{21D37416-4DD9-3242-95F9-7E84CFEF8744}" srcOrd="9" destOrd="0" parTransId="{500FC5E7-42B4-BC47-A464-01EAEC9406CD}" sibTransId="{8DC4BB71-C492-7D4D-9745-6539B0586D94}"/>
    <dgm:cxn modelId="{90AAE70D-8A3E-5A4F-8657-538D6B59CF73}" type="presOf" srcId="{377BBC59-DAEE-9249-9A1A-917317E44C45}" destId="{51F1E2A3-93AA-4704-9848-3DD80DB5E91A}" srcOrd="0" destOrd="22" presId="urn:microsoft.com/office/officeart/2005/8/layout/target3"/>
    <dgm:cxn modelId="{1909850F-2D24-4FA8-A165-4DFD65D57564}" srcId="{5E1419EC-0447-4EA9-BFCA-3E8E2AECC7BB}" destId="{FA06834F-4B27-49EA-9C02-B001C09110F3}" srcOrd="0" destOrd="0" parTransId="{4667C7C8-B1B7-43B6-9AEA-2A765BFB02CC}" sibTransId="{8AC1E4A3-09CB-4538-8BD1-D33C4C7907E0}"/>
    <dgm:cxn modelId="{3186B211-471B-4468-B077-BEFFB2B24DD8}" type="presOf" srcId="{17A59150-8175-4E57-A485-E4B1508488AF}" destId="{B8D41150-6675-4B01-86D3-2E8958D19BDD}" srcOrd="0" destOrd="0" presId="urn:microsoft.com/office/officeart/2005/8/layout/target3"/>
    <dgm:cxn modelId="{0ADDCA15-1A75-45B5-8484-F92BC20787C7}" type="presOf" srcId="{FA06834F-4B27-49EA-9C02-B001C09110F3}" destId="{959402B0-2B5A-4AF4-95E3-4710C8ABEEDB}" srcOrd="0" destOrd="0" presId="urn:microsoft.com/office/officeart/2005/8/layout/target3"/>
    <dgm:cxn modelId="{E0B7C517-0F26-4BFC-9228-E4227621CC4D}" type="presOf" srcId="{5681111D-BAF9-43CC-988E-E8898D493E5A}" destId="{51F1E2A3-93AA-4704-9848-3DD80DB5E91A}" srcOrd="0" destOrd="20" presId="urn:microsoft.com/office/officeart/2005/8/layout/target3"/>
    <dgm:cxn modelId="{9A178E22-C0BD-BE41-A2F5-857A8BB806E1}" srcId="{314373B3-32BD-434F-97AF-751403B69EFD}" destId="{2805321F-4A22-F54A-A732-995893DC6B43}" srcOrd="0" destOrd="0" parTransId="{9CA3DCBE-50B0-ED4C-B29E-4BE1C0601126}" sibTransId="{FED58393-F637-8141-8417-CBDAFD0EBE28}"/>
    <dgm:cxn modelId="{CBAA5823-261D-2D43-B044-716C5CCD126E}" type="presOf" srcId="{3EFE6F70-3A52-654A-8A98-D0AE8BA79B2C}" destId="{51F1E2A3-93AA-4704-9848-3DD80DB5E91A}" srcOrd="0" destOrd="18" presId="urn:microsoft.com/office/officeart/2005/8/layout/target3"/>
    <dgm:cxn modelId="{8FEDF925-B24D-864F-89E9-2FC93EC1BFB6}" type="presOf" srcId="{31139670-137A-C14C-8CE2-FD8A2275F85A}" destId="{51F1E2A3-93AA-4704-9848-3DD80DB5E91A}" srcOrd="0" destOrd="5" presId="urn:microsoft.com/office/officeart/2005/8/layout/target3"/>
    <dgm:cxn modelId="{935FB62A-9AE0-4C48-8DF1-2B3002C27AB8}" srcId="{DB1BABEB-1F78-4C62-AD54-CC4079BBD51A}" destId="{314373B3-32BD-434F-97AF-751403B69EFD}" srcOrd="0" destOrd="0" parTransId="{BAFE8D13-35CD-4BCF-83D2-C408212B48B5}" sibTransId="{7BCFCF15-B35B-4CE8-A4D0-CC4A6F73BC6E}"/>
    <dgm:cxn modelId="{3FD7312B-6F7F-5044-BBBC-A93AF75F193D}" srcId="{314373B3-32BD-434F-97AF-751403B69EFD}" destId="{31139670-137A-C14C-8CE2-FD8A2275F85A}" srcOrd="5" destOrd="0" parTransId="{0905777F-2791-D64E-B1B3-BB2FFF8B705F}" sibTransId="{FE25538B-F0CE-9B45-BE2E-5F1B21B528F0}"/>
    <dgm:cxn modelId="{9DAD702D-1CE2-2549-99EB-752DA04F2E63}" type="presOf" srcId="{12398956-F303-8A4B-8030-691026C7023F}" destId="{51F1E2A3-93AA-4704-9848-3DD80DB5E91A}" srcOrd="0" destOrd="6" presId="urn:microsoft.com/office/officeart/2005/8/layout/target3"/>
    <dgm:cxn modelId="{2379352F-A532-F540-BD14-9CA65CD8F4AE}" type="presOf" srcId="{FD94D110-6593-A34B-81D7-95972AAAA905}" destId="{51F1E2A3-93AA-4704-9848-3DD80DB5E91A}" srcOrd="0" destOrd="4" presId="urn:microsoft.com/office/officeart/2005/8/layout/target3"/>
    <dgm:cxn modelId="{B61B8731-DAB4-F542-BAF9-5B1817F9FF1D}" type="presOf" srcId="{4B9AA731-F5BE-AC45-AD64-71AE4FCACEC8}" destId="{51F1E2A3-93AA-4704-9848-3DD80DB5E91A}" srcOrd="0" destOrd="23" presId="urn:microsoft.com/office/officeart/2005/8/layout/target3"/>
    <dgm:cxn modelId="{1E40C533-A950-4238-940B-FA0C1C6E0E41}" srcId="{314373B3-32BD-434F-97AF-751403B69EFD}" destId="{D913D89F-B45D-4953-B333-2E84D46EF06A}" srcOrd="13" destOrd="0" parTransId="{2C23D0AC-DD01-4174-ACB8-2870691A01D4}" sibTransId="{87DC1515-1021-40BF-88C6-A4F6EF2B966A}"/>
    <dgm:cxn modelId="{A4137C3B-13E7-4D77-BE33-459BBF18FCF7}" type="presOf" srcId="{CEC84B6F-560C-48CD-93DD-0CA2DFCAE8E4}" destId="{959402B0-2B5A-4AF4-95E3-4710C8ABEEDB}" srcOrd="0" destOrd="4" presId="urn:microsoft.com/office/officeart/2005/8/layout/target3"/>
    <dgm:cxn modelId="{C7534740-BB49-4FDA-94BF-EBEEFA6CF040}" srcId="{314373B3-32BD-434F-97AF-751403B69EFD}" destId="{B96A3180-4113-473A-8E43-7668E6E72A79}" srcOrd="12" destOrd="0" parTransId="{F1F43F26-6116-453F-A48A-549A8FA4EF4F}" sibTransId="{D45181DE-B942-45FD-8668-B9A491F66AE6}"/>
    <dgm:cxn modelId="{D7DB065B-C276-449F-87B2-B2C3DC66DF66}" type="presOf" srcId="{5EA8390A-7519-44A8-BDFA-DD9A3FF3462D}" destId="{5A53CE71-0852-4584-BF70-F6B78F4913AF}" srcOrd="1" destOrd="0" presId="urn:microsoft.com/office/officeart/2005/8/layout/target3"/>
    <dgm:cxn modelId="{641EE15B-E435-C940-AB05-1F91A7A48903}" srcId="{314373B3-32BD-434F-97AF-751403B69EFD}" destId="{BA725482-BCE9-E74F-8B5B-5924507F4DA0}" srcOrd="7" destOrd="0" parTransId="{EAB1F6E1-8F40-EE47-BF70-87A3D9493874}" sibTransId="{D94EB08B-8120-0743-B7D2-F8AD6BCC3E9D}"/>
    <dgm:cxn modelId="{FA9C065C-4E4F-48AA-AE0E-20353894CF9E}" type="presOf" srcId="{DB1BABEB-1F78-4C62-AD54-CC4079BBD51A}" destId="{DEF68477-2400-4F13-91DB-061614E8E93D}" srcOrd="0" destOrd="0" presId="urn:microsoft.com/office/officeart/2005/8/layout/target3"/>
    <dgm:cxn modelId="{209B4361-D6ED-4A6F-973D-6FEF8DD3D031}" srcId="{314373B3-32BD-434F-97AF-751403B69EFD}" destId="{5681111D-BAF9-43CC-988E-E8898D493E5A}" srcOrd="20" destOrd="0" parTransId="{5E96E66D-1699-4F6C-8ECC-9886A877D853}" sibTransId="{C3CDFC17-EC3B-47AD-88F3-25BB7DDCAF5A}"/>
    <dgm:cxn modelId="{D4A14D44-2B5A-42B3-80C9-30F197F2B1A6}" type="presOf" srcId="{F2A13938-7C62-4F05-A22A-8078469A69AC}" destId="{959402B0-2B5A-4AF4-95E3-4710C8ABEEDB}" srcOrd="0" destOrd="5" presId="urn:microsoft.com/office/officeart/2005/8/layout/target3"/>
    <dgm:cxn modelId="{3EBE7946-F5C6-493E-AB58-89CA91C1D0A6}" srcId="{5E1419EC-0447-4EA9-BFCA-3E8E2AECC7BB}" destId="{B5CFF47E-611B-4AEA-BE01-E965A6B10323}" srcOrd="1" destOrd="0" parTransId="{399DCB37-D290-47A3-B0EE-E4A230F7525B}" sibTransId="{A49D5E5C-1506-4A6C-B3F2-653D6FE9457B}"/>
    <dgm:cxn modelId="{C7096568-652F-4AD6-A875-D3ADF971EACC}" type="presOf" srcId="{EC41A5F4-E766-40E6-A1F0-A06416292525}" destId="{B8D41150-6675-4B01-86D3-2E8958D19BDD}" srcOrd="0" destOrd="1" presId="urn:microsoft.com/office/officeart/2005/8/layout/target3"/>
    <dgm:cxn modelId="{D1F3CA49-C5FE-41FF-9037-1C4257604845}" type="presOf" srcId="{314373B3-32BD-434F-97AF-751403B69EFD}" destId="{E5AAE1B4-EA39-47B4-9FD5-CDACA8F8D1B4}" srcOrd="1" destOrd="0" presId="urn:microsoft.com/office/officeart/2005/8/layout/target3"/>
    <dgm:cxn modelId="{5BC3B64A-2862-084A-838D-DB7BF5D487A2}" type="presOf" srcId="{42065144-FA2F-5549-820C-5297C6F61FD4}" destId="{51F1E2A3-93AA-4704-9848-3DD80DB5E91A}" srcOrd="0" destOrd="24" presId="urn:microsoft.com/office/officeart/2005/8/layout/target3"/>
    <dgm:cxn modelId="{DCA64176-87C9-F949-B451-7D927775E6E3}" srcId="{314373B3-32BD-434F-97AF-751403B69EFD}" destId="{FD94D110-6593-A34B-81D7-95972AAAA905}" srcOrd="4" destOrd="0" parTransId="{5ECB862C-C040-4641-858C-13F172BE088B}" sibTransId="{337015E1-C0A4-7C44-BC5D-376AC13D3BE2}"/>
    <dgm:cxn modelId="{56C8BE76-F684-E643-A882-B5D64786D931}" srcId="{314373B3-32BD-434F-97AF-751403B69EFD}" destId="{753CCA8D-D42F-944F-807B-23320E47DEA4}" srcOrd="17" destOrd="0" parTransId="{ECD5403A-3D39-3F45-BE1C-4FA525B8C90D}" sibTransId="{B212CBF3-1A5B-B943-8ECE-A830CD714692}"/>
    <dgm:cxn modelId="{392E7277-8463-C245-A544-B4867F1921AC}" srcId="{314373B3-32BD-434F-97AF-751403B69EFD}" destId="{AD995BC4-53AE-AB4A-9EA0-591F2B900564}" srcOrd="3" destOrd="0" parTransId="{06653193-6536-8048-998D-138B4B5C486C}" sibTransId="{FCE9B356-2AB6-C543-8016-0B47FA490649}"/>
    <dgm:cxn modelId="{97E89C7A-743C-9F46-AB13-6FDCC88DAD90}" srcId="{314373B3-32BD-434F-97AF-751403B69EFD}" destId="{8FEF91C3-FAE6-F245-B66E-2EAB4BC2EE22}" srcOrd="21" destOrd="0" parTransId="{215AA712-FC65-1C41-A9AE-90A2F846F7FE}" sibTransId="{F67E46F5-4C97-5C4D-AAE2-F07AFA260FA6}"/>
    <dgm:cxn modelId="{C74C777B-03AF-9A4F-98D9-0FD062F04CE9}" type="presOf" srcId="{21D37416-4DD9-3242-95F9-7E84CFEF8744}" destId="{51F1E2A3-93AA-4704-9848-3DD80DB5E91A}" srcOrd="0" destOrd="9" presId="urn:microsoft.com/office/officeart/2005/8/layout/target3"/>
    <dgm:cxn modelId="{B6598E7B-D9DB-4938-B287-28543D2ADD66}" srcId="{5E1419EC-0447-4EA9-BFCA-3E8E2AECC7BB}" destId="{86B2AE3F-A6D8-4488-BD5D-559B34435D09}" srcOrd="3" destOrd="0" parTransId="{EF00E6CA-C948-44CE-ADFE-C5F4745E0447}" sibTransId="{98D82CDC-F4FC-480B-A827-8738F115CC32}"/>
    <dgm:cxn modelId="{0FB40285-C7C8-4DEB-A4B9-D7C4970E977D}" srcId="{DB1BABEB-1F78-4C62-AD54-CC4079BBD51A}" destId="{5E1419EC-0447-4EA9-BFCA-3E8E2AECC7BB}" srcOrd="2" destOrd="0" parTransId="{B77FE0CC-96A9-402F-BC11-8CAD7C5D4520}" sibTransId="{D14C727D-1997-4F87-9DFA-2A026CCE5FFD}"/>
    <dgm:cxn modelId="{94EAC387-A7D5-A54D-B542-93C1DC8CD121}" type="presOf" srcId="{8FEF91C3-FAE6-F245-B66E-2EAB4BC2EE22}" destId="{51F1E2A3-93AA-4704-9848-3DD80DB5E91A}" srcOrd="0" destOrd="21" presId="urn:microsoft.com/office/officeart/2005/8/layout/target3"/>
    <dgm:cxn modelId="{12651C8A-7B23-485A-A6D8-C83299CCA374}" srcId="{5E1419EC-0447-4EA9-BFCA-3E8E2AECC7BB}" destId="{77EF4B7C-94D1-492E-A3FE-A02399C92FF2}" srcOrd="2" destOrd="0" parTransId="{6AD0BF4E-B452-4D46-AB63-F34A9DD83E67}" sibTransId="{2093E085-DE0A-406D-9F24-F2121C756396}"/>
    <dgm:cxn modelId="{5C327C9C-7829-DE4B-9C5B-3176232F04F2}" srcId="{314373B3-32BD-434F-97AF-751403B69EFD}" destId="{377BBC59-DAEE-9249-9A1A-917317E44C45}" srcOrd="22" destOrd="0" parTransId="{107F09CF-3122-0E41-9EB4-1800C36BF816}" sibTransId="{144180B5-7DE1-DA4D-9A40-5B75D41ED553}"/>
    <dgm:cxn modelId="{665F539D-6257-4C81-A941-EEB31893AB72}" type="presOf" srcId="{B5CFF47E-611B-4AEA-BE01-E965A6B10323}" destId="{959402B0-2B5A-4AF4-95E3-4710C8ABEEDB}" srcOrd="0" destOrd="1" presId="urn:microsoft.com/office/officeart/2005/8/layout/target3"/>
    <dgm:cxn modelId="{839BD69E-D597-414C-8488-896535B4BED9}" srcId="{314373B3-32BD-434F-97AF-751403B69EFD}" destId="{4893CA91-AA48-474D-87DD-9043BB8B52EE}" srcOrd="15" destOrd="0" parTransId="{C838BBE4-45EA-6346-B639-D469B62011A1}" sibTransId="{3CFB8F07-E261-0740-81DB-EF564317EB00}"/>
    <dgm:cxn modelId="{F946C39F-1AA6-464E-90F8-B3C097FD8442}" srcId="{5EA8390A-7519-44A8-BDFA-DD9A3FF3462D}" destId="{EC41A5F4-E766-40E6-A1F0-A06416292525}" srcOrd="1" destOrd="0" parTransId="{DC085890-A637-497F-B88B-5DA6E2AA1494}" sibTransId="{294ED23F-C3CC-45BA-A254-634723C90D85}"/>
    <dgm:cxn modelId="{1B5B6AA0-D956-8C41-878E-63FDCF5C64E7}" type="presOf" srcId="{4893CA91-AA48-474D-87DD-9043BB8B52EE}" destId="{51F1E2A3-93AA-4704-9848-3DD80DB5E91A}" srcOrd="0" destOrd="15" presId="urn:microsoft.com/office/officeart/2005/8/layout/target3"/>
    <dgm:cxn modelId="{01C061A4-9B9F-4A9C-8D02-8B5A423FBCF3}" type="presOf" srcId="{77EF4B7C-94D1-492E-A3FE-A02399C92FF2}" destId="{959402B0-2B5A-4AF4-95E3-4710C8ABEEDB}" srcOrd="0" destOrd="2" presId="urn:microsoft.com/office/officeart/2005/8/layout/target3"/>
    <dgm:cxn modelId="{886F28A5-D4C4-6840-84D2-A60F599CBE36}" srcId="{314373B3-32BD-434F-97AF-751403B69EFD}" destId="{3EFE6F70-3A52-654A-8A98-D0AE8BA79B2C}" srcOrd="18" destOrd="0" parTransId="{B313D16B-F831-B041-AA1F-539F52F1D057}" sibTransId="{A08FF539-CD5B-194F-83A2-A60A373E3589}"/>
    <dgm:cxn modelId="{A189C1A7-1825-D647-890D-E9E9A3138574}" srcId="{314373B3-32BD-434F-97AF-751403B69EFD}" destId="{D913B232-3AD3-5746-843B-502907A59E59}" srcOrd="1" destOrd="0" parTransId="{982FB7CF-3C3F-A849-AB97-DB2451101678}" sibTransId="{328151FE-DDD3-7B46-AE9D-73F81B9686B5}"/>
    <dgm:cxn modelId="{9EA859A9-5F9C-CC4A-BE6D-E99D26DCBCAD}" srcId="{314373B3-32BD-434F-97AF-751403B69EFD}" destId="{140DF5BA-AB22-A545-8AB8-7B5D438033A9}" srcOrd="8" destOrd="0" parTransId="{D77A1115-E15B-614A-B5CE-14E8386FAFF2}" sibTransId="{5C2EF826-95E6-B449-A3C6-FB61F9F4CD58}"/>
    <dgm:cxn modelId="{CB0D9DAA-C081-9F45-BD2D-81F2736681ED}" srcId="{314373B3-32BD-434F-97AF-751403B69EFD}" destId="{12398956-F303-8A4B-8030-691026C7023F}" srcOrd="6" destOrd="0" parTransId="{11C8A009-163D-A540-B37C-55A1F88A2FD3}" sibTransId="{BC22DE80-2108-534E-A141-93EF0DF8FF3A}"/>
    <dgm:cxn modelId="{708BFFB2-CAFD-4FC5-AE6D-6579D07A015E}" type="presOf" srcId="{A8438DEA-B83F-493A-900E-04A03A0C3115}" destId="{51F1E2A3-93AA-4704-9848-3DD80DB5E91A}" srcOrd="0" destOrd="11" presId="urn:microsoft.com/office/officeart/2005/8/layout/target3"/>
    <dgm:cxn modelId="{06DCD5B4-D559-463E-83F0-3EBE6349C3FA}" type="presOf" srcId="{B96A3180-4113-473A-8E43-7668E6E72A79}" destId="{51F1E2A3-93AA-4704-9848-3DD80DB5E91A}" srcOrd="0" destOrd="12" presId="urn:microsoft.com/office/officeart/2005/8/layout/target3"/>
    <dgm:cxn modelId="{33B10CB6-3F5F-46A1-AB5C-CAED6513DA90}" srcId="{5E1419EC-0447-4EA9-BFCA-3E8E2AECC7BB}" destId="{CEC84B6F-560C-48CD-93DD-0CA2DFCAE8E4}" srcOrd="4" destOrd="0" parTransId="{6C28879F-4716-4EE1-8C37-155CBE54E388}" sibTransId="{34B857C3-4430-4DAE-8FD0-553F177CC265}"/>
    <dgm:cxn modelId="{B72675B8-9F70-4E93-8EDD-247FB446A9D0}" type="presOf" srcId="{EF91E651-7545-47F9-B858-9500F36D89AE}" destId="{51F1E2A3-93AA-4704-9848-3DD80DB5E91A}" srcOrd="0" destOrd="14" presId="urn:microsoft.com/office/officeart/2005/8/layout/target3"/>
    <dgm:cxn modelId="{35C6B4BB-20EA-A74B-9139-BD0660DDC38A}" type="presOf" srcId="{140DF5BA-AB22-A545-8AB8-7B5D438033A9}" destId="{51F1E2A3-93AA-4704-9848-3DD80DB5E91A}" srcOrd="0" destOrd="8" presId="urn:microsoft.com/office/officeart/2005/8/layout/target3"/>
    <dgm:cxn modelId="{0F65EBC9-FF1D-2349-A416-F594094668ED}" type="presOf" srcId="{002C5F34-84FF-D741-BD4B-533B12E3AF0C}" destId="{51F1E2A3-93AA-4704-9848-3DD80DB5E91A}" srcOrd="0" destOrd="16" presId="urn:microsoft.com/office/officeart/2005/8/layout/target3"/>
    <dgm:cxn modelId="{929575CB-B47D-47EA-8B0A-6CBE27455F2C}" type="presOf" srcId="{D913D89F-B45D-4953-B333-2E84D46EF06A}" destId="{51F1E2A3-93AA-4704-9848-3DD80DB5E91A}" srcOrd="0" destOrd="13" presId="urn:microsoft.com/office/officeart/2005/8/layout/target3"/>
    <dgm:cxn modelId="{84AEBECB-9338-40FF-B8FE-83CC1F72B8F8}" type="presOf" srcId="{86B2AE3F-A6D8-4488-BD5D-559B34435D09}" destId="{959402B0-2B5A-4AF4-95E3-4710C8ABEEDB}" srcOrd="0" destOrd="3" presId="urn:microsoft.com/office/officeart/2005/8/layout/target3"/>
    <dgm:cxn modelId="{3B3EC7CC-88F1-477C-B388-B43341E40F00}" srcId="{314373B3-32BD-434F-97AF-751403B69EFD}" destId="{A8438DEA-B83F-493A-900E-04A03A0C3115}" srcOrd="11" destOrd="0" parTransId="{3B80F5C0-8D0E-4591-9F38-52D45E42B783}" sibTransId="{09832ED9-9A09-47B2-A3D0-D9FF74E51156}"/>
    <dgm:cxn modelId="{C2CF6FCD-B1C7-4ED7-AE6E-0DBF26C24CF1}" type="presOf" srcId="{5E1419EC-0447-4EA9-BFCA-3E8E2AECC7BB}" destId="{79DE45A1-10CB-43DE-BE0D-FB0DA81A223A}" srcOrd="1" destOrd="0" presId="urn:microsoft.com/office/officeart/2005/8/layout/target3"/>
    <dgm:cxn modelId="{0E3B22D3-4CF1-465C-906C-AB0B057DCE79}" srcId="{314373B3-32BD-434F-97AF-751403B69EFD}" destId="{6A20718A-5C3C-48F5-86C3-14E2C92932D5}" srcOrd="19" destOrd="0" parTransId="{21A92C73-6096-4369-8860-0822A3DF850E}" sibTransId="{F1B0F1A3-26CC-4DEB-8560-A20D587FA481}"/>
    <dgm:cxn modelId="{60DE24D8-3725-F94A-B19E-F6D12F8DBB44}" type="presOf" srcId="{2805321F-4A22-F54A-A732-995893DC6B43}" destId="{51F1E2A3-93AA-4704-9848-3DD80DB5E91A}" srcOrd="0" destOrd="0" presId="urn:microsoft.com/office/officeart/2005/8/layout/target3"/>
    <dgm:cxn modelId="{058314D9-99ED-4851-B838-E7AADE98CCBA}" type="presOf" srcId="{6A20718A-5C3C-48F5-86C3-14E2C92932D5}" destId="{51F1E2A3-93AA-4704-9848-3DD80DB5E91A}" srcOrd="0" destOrd="19" presId="urn:microsoft.com/office/officeart/2005/8/layout/target3"/>
    <dgm:cxn modelId="{A64ABADB-7838-4669-B7C8-6669DB981B62}" srcId="{DB1BABEB-1F78-4C62-AD54-CC4079BBD51A}" destId="{5EA8390A-7519-44A8-BDFA-DD9A3FF3462D}" srcOrd="1" destOrd="0" parTransId="{C3849ECD-AE00-43AD-B358-2FE567B23996}" sibTransId="{64F4060E-96E1-47E7-B31D-FA6B2375D793}"/>
    <dgm:cxn modelId="{22339ADF-6D59-784B-AF63-72B6C4BB19AE}" srcId="{314373B3-32BD-434F-97AF-751403B69EFD}" destId="{DB27AD9B-E98A-EA42-B729-75B2A56DA631}" srcOrd="2" destOrd="0" parTransId="{4953ABF7-DF72-C142-B7AC-9338E6ECD010}" sibTransId="{0D27354E-30D0-DE43-8BE9-2DA0C7BE425C}"/>
    <dgm:cxn modelId="{BF300FE2-2100-8E4E-8D65-9319F30ABE00}" type="presOf" srcId="{753CCA8D-D42F-944F-807B-23320E47DEA4}" destId="{51F1E2A3-93AA-4704-9848-3DD80DB5E91A}" srcOrd="0" destOrd="17" presId="urn:microsoft.com/office/officeart/2005/8/layout/target3"/>
    <dgm:cxn modelId="{0F184BE2-39A1-0742-BACD-C92B729A6817}" type="presOf" srcId="{BA725482-BCE9-E74F-8B5B-5924507F4DA0}" destId="{51F1E2A3-93AA-4704-9848-3DD80DB5E91A}" srcOrd="0" destOrd="7" presId="urn:microsoft.com/office/officeart/2005/8/layout/target3"/>
    <dgm:cxn modelId="{336739E3-0A3C-C44B-B8FC-463DC627708D}" srcId="{314373B3-32BD-434F-97AF-751403B69EFD}" destId="{002C5F34-84FF-D741-BD4B-533B12E3AF0C}" srcOrd="16" destOrd="0" parTransId="{BD8E499E-F721-8548-BCDD-9437DCCD2F06}" sibTransId="{7630AC2C-F0F8-AB4C-B6EC-8D86A88C77FC}"/>
    <dgm:cxn modelId="{31BA3AE7-5B90-4CB3-B452-22D2544AF67D}" srcId="{5E1419EC-0447-4EA9-BFCA-3E8E2AECC7BB}" destId="{F2A13938-7C62-4F05-A22A-8078469A69AC}" srcOrd="5" destOrd="0" parTransId="{C2057124-6288-462B-884A-628155B8C5BF}" sibTransId="{D5599654-DE4A-448E-BB73-CCF4C8E46136}"/>
    <dgm:cxn modelId="{D36973EA-D851-4D7F-9E11-F696F262ADC3}" type="presOf" srcId="{314373B3-32BD-434F-97AF-751403B69EFD}" destId="{9A3B7E80-0416-4C00-8CD6-99FF2BB264F0}" srcOrd="0" destOrd="0" presId="urn:microsoft.com/office/officeart/2005/8/layout/target3"/>
    <dgm:cxn modelId="{892947EC-C998-C648-8168-C307645C1E0B}" type="presOf" srcId="{D913B232-3AD3-5746-843B-502907A59E59}" destId="{51F1E2A3-93AA-4704-9848-3DD80DB5E91A}" srcOrd="0" destOrd="1" presId="urn:microsoft.com/office/officeart/2005/8/layout/target3"/>
    <dgm:cxn modelId="{1C3F3CF0-7AA8-5345-B651-30EEE5936A6D}" type="presOf" srcId="{AD995BC4-53AE-AB4A-9EA0-591F2B900564}" destId="{51F1E2A3-93AA-4704-9848-3DD80DB5E91A}" srcOrd="0" destOrd="3" presId="urn:microsoft.com/office/officeart/2005/8/layout/target3"/>
    <dgm:cxn modelId="{0C7E0AF6-8DAA-1C49-9C5B-DD315BD23699}" srcId="{314373B3-32BD-434F-97AF-751403B69EFD}" destId="{4B9AA731-F5BE-AC45-AD64-71AE4FCACEC8}" srcOrd="23" destOrd="0" parTransId="{C764C29E-B9E2-FA48-8216-033B35F826E5}" sibTransId="{B4FF27B2-C554-1F45-9814-3A54E3B6AE2E}"/>
    <dgm:cxn modelId="{63AABDF7-D0D3-7647-9B9D-177055B4B8B2}" type="presOf" srcId="{25DA306C-8B81-A540-A0DE-288999F9AD75}" destId="{51F1E2A3-93AA-4704-9848-3DD80DB5E91A}" srcOrd="0" destOrd="10" presId="urn:microsoft.com/office/officeart/2005/8/layout/target3"/>
    <dgm:cxn modelId="{3089F6F8-B314-46EF-A2FA-32C4323808D3}" type="presOf" srcId="{5E1419EC-0447-4EA9-BFCA-3E8E2AECC7BB}" destId="{2A99DF22-6287-47C4-AA86-1635CFC5A475}" srcOrd="0" destOrd="0" presId="urn:microsoft.com/office/officeart/2005/8/layout/target3"/>
    <dgm:cxn modelId="{F3D091F9-8926-4760-A606-969C69D1FD3E}" type="presOf" srcId="{5EA8390A-7519-44A8-BDFA-DD9A3FF3462D}" destId="{5BDEEE28-6B4C-4BA8-B354-018CB420A656}" srcOrd="0" destOrd="0" presId="urn:microsoft.com/office/officeart/2005/8/layout/target3"/>
    <dgm:cxn modelId="{F06755FF-F1A0-6D43-B323-3AD47EFEBDF7}" type="presOf" srcId="{DB27AD9B-E98A-EA42-B729-75B2A56DA631}" destId="{51F1E2A3-93AA-4704-9848-3DD80DB5E91A}" srcOrd="0" destOrd="2" presId="urn:microsoft.com/office/officeart/2005/8/layout/target3"/>
    <dgm:cxn modelId="{8E04F2FF-2842-1547-9851-5DAD73E0628B}" srcId="{314373B3-32BD-434F-97AF-751403B69EFD}" destId="{25DA306C-8B81-A540-A0DE-288999F9AD75}" srcOrd="10" destOrd="0" parTransId="{A050CC28-FA2B-C84F-A1BF-09C62C47A127}" sibTransId="{CAC6B4C7-DC2D-4045-8165-4EB289A3DB71}"/>
    <dgm:cxn modelId="{75A3D178-C99A-4328-9B40-7E1785F694E8}" type="presParOf" srcId="{DEF68477-2400-4F13-91DB-061614E8E93D}" destId="{15BCBB4D-0575-46D6-8128-35209FCF25E0}" srcOrd="0" destOrd="0" presId="urn:microsoft.com/office/officeart/2005/8/layout/target3"/>
    <dgm:cxn modelId="{555E3D7D-F131-42EC-BC36-18A971F0D70B}" type="presParOf" srcId="{DEF68477-2400-4F13-91DB-061614E8E93D}" destId="{20E62939-9E82-43D7-B214-47E944D75D1E}" srcOrd="1" destOrd="0" presId="urn:microsoft.com/office/officeart/2005/8/layout/target3"/>
    <dgm:cxn modelId="{C24FDAEB-E3DB-4FB2-8957-E361F63607CE}" type="presParOf" srcId="{DEF68477-2400-4F13-91DB-061614E8E93D}" destId="{9A3B7E80-0416-4C00-8CD6-99FF2BB264F0}" srcOrd="2" destOrd="0" presId="urn:microsoft.com/office/officeart/2005/8/layout/target3"/>
    <dgm:cxn modelId="{45993B91-0F9A-4F9C-B5FB-6D207397F25E}" type="presParOf" srcId="{DEF68477-2400-4F13-91DB-061614E8E93D}" destId="{374579B0-8F0E-4A08-A8E1-3A0B88D3ACF4}" srcOrd="3" destOrd="0" presId="urn:microsoft.com/office/officeart/2005/8/layout/target3"/>
    <dgm:cxn modelId="{7C7DBC58-00D1-44C9-AC39-1323445EF346}" type="presParOf" srcId="{DEF68477-2400-4F13-91DB-061614E8E93D}" destId="{02C19E39-F8E4-4902-BF21-A0BF8CA20ABA}" srcOrd="4" destOrd="0" presId="urn:microsoft.com/office/officeart/2005/8/layout/target3"/>
    <dgm:cxn modelId="{2E61EED3-3A02-400B-A5A2-7582B9CB9E20}" type="presParOf" srcId="{DEF68477-2400-4F13-91DB-061614E8E93D}" destId="{5BDEEE28-6B4C-4BA8-B354-018CB420A656}" srcOrd="5" destOrd="0" presId="urn:microsoft.com/office/officeart/2005/8/layout/target3"/>
    <dgm:cxn modelId="{51D043FF-719B-481A-844D-61F1CA5D2BF1}" type="presParOf" srcId="{DEF68477-2400-4F13-91DB-061614E8E93D}" destId="{78F7ADE6-D26B-43DB-8BEF-ECFF3A6E3D46}" srcOrd="6" destOrd="0" presId="urn:microsoft.com/office/officeart/2005/8/layout/target3"/>
    <dgm:cxn modelId="{E888F1A8-4E11-4867-BEF3-0C6C2BC848B7}" type="presParOf" srcId="{DEF68477-2400-4F13-91DB-061614E8E93D}" destId="{8AA296CD-3A3F-434E-BFB2-0C68DCA9BC00}" srcOrd="7" destOrd="0" presId="urn:microsoft.com/office/officeart/2005/8/layout/target3"/>
    <dgm:cxn modelId="{AB2DE696-6FF3-4640-AA8C-18DD29BCB7E1}" type="presParOf" srcId="{DEF68477-2400-4F13-91DB-061614E8E93D}" destId="{2A99DF22-6287-47C4-AA86-1635CFC5A475}" srcOrd="8" destOrd="0" presId="urn:microsoft.com/office/officeart/2005/8/layout/target3"/>
    <dgm:cxn modelId="{2AF9D755-17C4-4C58-AF81-6D26E084E99F}" type="presParOf" srcId="{DEF68477-2400-4F13-91DB-061614E8E93D}" destId="{E5AAE1B4-EA39-47B4-9FD5-CDACA8F8D1B4}" srcOrd="9" destOrd="0" presId="urn:microsoft.com/office/officeart/2005/8/layout/target3"/>
    <dgm:cxn modelId="{C9EDD0DD-5A98-489C-8041-BAB15BF042BA}" type="presParOf" srcId="{DEF68477-2400-4F13-91DB-061614E8E93D}" destId="{51F1E2A3-93AA-4704-9848-3DD80DB5E91A}" srcOrd="10" destOrd="0" presId="urn:microsoft.com/office/officeart/2005/8/layout/target3"/>
    <dgm:cxn modelId="{753B4204-B68D-4AB2-AC5B-D00B559017E3}" type="presParOf" srcId="{DEF68477-2400-4F13-91DB-061614E8E93D}" destId="{5A53CE71-0852-4584-BF70-F6B78F4913AF}" srcOrd="11" destOrd="0" presId="urn:microsoft.com/office/officeart/2005/8/layout/target3"/>
    <dgm:cxn modelId="{D8EF6E69-88A6-4FB0-AA36-48EBB4A1F2BE}" type="presParOf" srcId="{DEF68477-2400-4F13-91DB-061614E8E93D}" destId="{B8D41150-6675-4B01-86D3-2E8958D19BDD}" srcOrd="12" destOrd="0" presId="urn:microsoft.com/office/officeart/2005/8/layout/target3"/>
    <dgm:cxn modelId="{DF47D056-3A9E-4519-AE25-A94E51586682}" type="presParOf" srcId="{DEF68477-2400-4F13-91DB-061614E8E93D}" destId="{79DE45A1-10CB-43DE-BE0D-FB0DA81A223A}" srcOrd="13" destOrd="0" presId="urn:microsoft.com/office/officeart/2005/8/layout/target3"/>
    <dgm:cxn modelId="{653F1CC0-98C0-4DAF-9B6B-AA21CE6A1AFA}" type="presParOf" srcId="{DEF68477-2400-4F13-91DB-061614E8E93D}" destId="{959402B0-2B5A-4AF4-95E3-4710C8ABEEDB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6DE5983-4936-4775-814A-5F1C082EF9DE}" type="doc">
      <dgm:prSet loTypeId="urn:microsoft.com/office/officeart/2008/layout/VerticalCurv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126B467E-E02B-493C-9110-592BBB4C97C4}">
      <dgm:prSet phldrT="[Текст]"/>
      <dgm:spPr/>
      <dgm:t>
        <a:bodyPr/>
        <a:lstStyle/>
        <a:p>
          <a:r>
            <a:rPr lang="ru-RU" dirty="0" err="1">
              <a:solidFill>
                <a:srgbClr val="FF0000"/>
              </a:solidFill>
            </a:rPr>
            <a:t>Общеинтеллектуальное</a:t>
          </a:r>
          <a:endParaRPr lang="ru-RU" dirty="0">
            <a:solidFill>
              <a:srgbClr val="FF0000"/>
            </a:solidFill>
          </a:endParaRPr>
        </a:p>
      </dgm:t>
    </dgm:pt>
    <dgm:pt modelId="{C1966656-F266-4404-AE4B-16186D949E17}" type="parTrans" cxnId="{CC13BC3D-80C9-45E8-AC3D-200E6583FEAB}">
      <dgm:prSet/>
      <dgm:spPr/>
      <dgm:t>
        <a:bodyPr/>
        <a:lstStyle/>
        <a:p>
          <a:endParaRPr lang="ru-RU"/>
        </a:p>
      </dgm:t>
    </dgm:pt>
    <dgm:pt modelId="{06A1A34A-7BD8-47BB-A59A-C2A77C7C3DC0}" type="sibTrans" cxnId="{CC13BC3D-80C9-45E8-AC3D-200E6583FEAB}">
      <dgm:prSet/>
      <dgm:spPr/>
      <dgm:t>
        <a:bodyPr/>
        <a:lstStyle/>
        <a:p>
          <a:endParaRPr lang="ru-RU"/>
        </a:p>
      </dgm:t>
    </dgm:pt>
    <dgm:pt modelId="{FFD7A45A-9327-4CDD-8E5B-8CB1673FCB6F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Духовно-нравственное</a:t>
          </a:r>
        </a:p>
      </dgm:t>
    </dgm:pt>
    <dgm:pt modelId="{9A4AD6EC-34EE-4584-9421-8D212660C24C}" type="parTrans" cxnId="{69616874-B1E5-45A8-B3FC-A04D7036C8C7}">
      <dgm:prSet/>
      <dgm:spPr/>
      <dgm:t>
        <a:bodyPr/>
        <a:lstStyle/>
        <a:p>
          <a:endParaRPr lang="ru-RU"/>
        </a:p>
      </dgm:t>
    </dgm:pt>
    <dgm:pt modelId="{539E7C25-B675-458B-8854-7D4AC262BBA1}" type="sibTrans" cxnId="{69616874-B1E5-45A8-B3FC-A04D7036C8C7}">
      <dgm:prSet/>
      <dgm:spPr/>
      <dgm:t>
        <a:bodyPr/>
        <a:lstStyle/>
        <a:p>
          <a:endParaRPr lang="ru-RU"/>
        </a:p>
      </dgm:t>
    </dgm:pt>
    <dgm:pt modelId="{33273129-327F-4840-9F77-E8A3F900F6DA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Социальное</a:t>
          </a:r>
        </a:p>
      </dgm:t>
    </dgm:pt>
    <dgm:pt modelId="{A2E95BAD-1196-4308-B2B2-0617E4B50A5C}" type="parTrans" cxnId="{BC701BDA-CA58-42FF-BB78-E16B65AE0519}">
      <dgm:prSet/>
      <dgm:spPr/>
      <dgm:t>
        <a:bodyPr/>
        <a:lstStyle/>
        <a:p>
          <a:endParaRPr lang="ru-RU"/>
        </a:p>
      </dgm:t>
    </dgm:pt>
    <dgm:pt modelId="{49AB9004-3411-4FBD-861B-E18B3FFC1AA0}" type="sibTrans" cxnId="{BC701BDA-CA58-42FF-BB78-E16B65AE0519}">
      <dgm:prSet/>
      <dgm:spPr/>
      <dgm:t>
        <a:bodyPr/>
        <a:lstStyle/>
        <a:p>
          <a:endParaRPr lang="ru-RU"/>
        </a:p>
      </dgm:t>
    </dgm:pt>
    <dgm:pt modelId="{82E9A2CD-B773-423D-81B2-C56F739DF7A2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Общекультурное</a:t>
          </a:r>
        </a:p>
      </dgm:t>
    </dgm:pt>
    <dgm:pt modelId="{374AB4C8-12F7-4BEC-A4AB-86AFBBD9913C}" type="parTrans" cxnId="{213DD7B1-643A-4275-85B2-63D34C28DCD4}">
      <dgm:prSet/>
      <dgm:spPr/>
      <dgm:t>
        <a:bodyPr/>
        <a:lstStyle/>
        <a:p>
          <a:endParaRPr lang="ru-RU"/>
        </a:p>
      </dgm:t>
    </dgm:pt>
    <dgm:pt modelId="{FF1E391F-C4C2-428F-9BD7-27940240FB51}" type="sibTrans" cxnId="{213DD7B1-643A-4275-85B2-63D34C28DCD4}">
      <dgm:prSet/>
      <dgm:spPr/>
      <dgm:t>
        <a:bodyPr/>
        <a:lstStyle/>
        <a:p>
          <a:endParaRPr lang="ru-RU"/>
        </a:p>
      </dgm:t>
    </dgm:pt>
    <dgm:pt modelId="{A9183890-48D3-4E56-8386-B7174E6E7405}">
      <dgm:prSet phldrT="[Текст]"/>
      <dgm:spPr/>
      <dgm:t>
        <a:bodyPr/>
        <a:lstStyle/>
        <a:p>
          <a:r>
            <a:rPr lang="ru-RU" dirty="0">
              <a:solidFill>
                <a:srgbClr val="FF0000"/>
              </a:solidFill>
            </a:rPr>
            <a:t>Спортивно-оздоровительное</a:t>
          </a:r>
        </a:p>
      </dgm:t>
    </dgm:pt>
    <dgm:pt modelId="{9EEF6724-8153-4D87-93AC-8B1E6844CE6C}" type="parTrans" cxnId="{7BC13322-5C10-449F-B211-03F1D870D00C}">
      <dgm:prSet/>
      <dgm:spPr/>
      <dgm:t>
        <a:bodyPr/>
        <a:lstStyle/>
        <a:p>
          <a:endParaRPr lang="ru-RU"/>
        </a:p>
      </dgm:t>
    </dgm:pt>
    <dgm:pt modelId="{9F651371-CBB1-410F-8933-9A16CEB0D573}" type="sibTrans" cxnId="{7BC13322-5C10-449F-B211-03F1D870D00C}">
      <dgm:prSet/>
      <dgm:spPr/>
      <dgm:t>
        <a:bodyPr/>
        <a:lstStyle/>
        <a:p>
          <a:endParaRPr lang="ru-RU"/>
        </a:p>
      </dgm:t>
    </dgm:pt>
    <dgm:pt modelId="{D766A8B6-EC25-4917-B0E0-0CD16982EE83}" type="pres">
      <dgm:prSet presAssocID="{C6DE5983-4936-4775-814A-5F1C082EF9DE}" presName="Name0" presStyleCnt="0">
        <dgm:presLayoutVars>
          <dgm:chMax val="7"/>
          <dgm:chPref val="7"/>
          <dgm:dir/>
        </dgm:presLayoutVars>
      </dgm:prSet>
      <dgm:spPr/>
    </dgm:pt>
    <dgm:pt modelId="{B90C390E-0441-4258-934D-9BED25190F91}" type="pres">
      <dgm:prSet presAssocID="{C6DE5983-4936-4775-814A-5F1C082EF9DE}" presName="Name1" presStyleCnt="0"/>
      <dgm:spPr/>
    </dgm:pt>
    <dgm:pt modelId="{56706C3A-012B-47DC-8063-7C666C58E5EB}" type="pres">
      <dgm:prSet presAssocID="{C6DE5983-4936-4775-814A-5F1C082EF9DE}" presName="cycle" presStyleCnt="0"/>
      <dgm:spPr/>
    </dgm:pt>
    <dgm:pt modelId="{1DB0FB0B-EB8E-4565-96E5-0A0F8B9D8777}" type="pres">
      <dgm:prSet presAssocID="{C6DE5983-4936-4775-814A-5F1C082EF9DE}" presName="srcNode" presStyleLbl="node1" presStyleIdx="0" presStyleCnt="5"/>
      <dgm:spPr/>
    </dgm:pt>
    <dgm:pt modelId="{89BD0874-A5DB-4D26-B41B-07EFBC8C7B43}" type="pres">
      <dgm:prSet presAssocID="{C6DE5983-4936-4775-814A-5F1C082EF9DE}" presName="conn" presStyleLbl="parChTrans1D2" presStyleIdx="0" presStyleCnt="1"/>
      <dgm:spPr/>
    </dgm:pt>
    <dgm:pt modelId="{CF956179-7798-448A-AAD1-DD23558B1993}" type="pres">
      <dgm:prSet presAssocID="{C6DE5983-4936-4775-814A-5F1C082EF9DE}" presName="extraNode" presStyleLbl="node1" presStyleIdx="0" presStyleCnt="5"/>
      <dgm:spPr/>
    </dgm:pt>
    <dgm:pt modelId="{FDA468F1-2BCA-4217-B820-8136DC861FAC}" type="pres">
      <dgm:prSet presAssocID="{C6DE5983-4936-4775-814A-5F1C082EF9DE}" presName="dstNode" presStyleLbl="node1" presStyleIdx="0" presStyleCnt="5"/>
      <dgm:spPr/>
    </dgm:pt>
    <dgm:pt modelId="{7CBD37B7-CCFC-4958-8CAB-2C4923AEA687}" type="pres">
      <dgm:prSet presAssocID="{126B467E-E02B-493C-9110-592BBB4C97C4}" presName="text_1" presStyleLbl="node1" presStyleIdx="0" presStyleCnt="5">
        <dgm:presLayoutVars>
          <dgm:bulletEnabled val="1"/>
        </dgm:presLayoutVars>
      </dgm:prSet>
      <dgm:spPr/>
    </dgm:pt>
    <dgm:pt modelId="{C6B48337-3A56-4712-9230-7A87ABC44C2D}" type="pres">
      <dgm:prSet presAssocID="{126B467E-E02B-493C-9110-592BBB4C97C4}" presName="accent_1" presStyleCnt="0"/>
      <dgm:spPr/>
    </dgm:pt>
    <dgm:pt modelId="{7A12E1A2-B66E-433E-994E-4590B2C24538}" type="pres">
      <dgm:prSet presAssocID="{126B467E-E02B-493C-9110-592BBB4C97C4}" presName="accentRepeatNode" presStyleLbl="solidFgAcc1" presStyleIdx="0" presStyleCnt="5"/>
      <dgm:spPr/>
    </dgm:pt>
    <dgm:pt modelId="{59E655FD-A58E-4692-8D64-EF6E68BB1B47}" type="pres">
      <dgm:prSet presAssocID="{FFD7A45A-9327-4CDD-8E5B-8CB1673FCB6F}" presName="text_2" presStyleLbl="node1" presStyleIdx="1" presStyleCnt="5">
        <dgm:presLayoutVars>
          <dgm:bulletEnabled val="1"/>
        </dgm:presLayoutVars>
      </dgm:prSet>
      <dgm:spPr/>
    </dgm:pt>
    <dgm:pt modelId="{A356B790-28E7-47DC-85CC-D6D87840AB46}" type="pres">
      <dgm:prSet presAssocID="{FFD7A45A-9327-4CDD-8E5B-8CB1673FCB6F}" presName="accent_2" presStyleCnt="0"/>
      <dgm:spPr/>
    </dgm:pt>
    <dgm:pt modelId="{AD04A733-4D64-4F6F-AE6B-CF58705F626E}" type="pres">
      <dgm:prSet presAssocID="{FFD7A45A-9327-4CDD-8E5B-8CB1673FCB6F}" presName="accentRepeatNode" presStyleLbl="solidFgAcc1" presStyleIdx="1" presStyleCnt="5"/>
      <dgm:spPr/>
    </dgm:pt>
    <dgm:pt modelId="{73E1F8B2-1EF8-453C-A27E-7616AC36A889}" type="pres">
      <dgm:prSet presAssocID="{33273129-327F-4840-9F77-E8A3F900F6DA}" presName="text_3" presStyleLbl="node1" presStyleIdx="2" presStyleCnt="5">
        <dgm:presLayoutVars>
          <dgm:bulletEnabled val="1"/>
        </dgm:presLayoutVars>
      </dgm:prSet>
      <dgm:spPr/>
    </dgm:pt>
    <dgm:pt modelId="{8E9461AD-BFBF-4C66-88D5-A589A660757C}" type="pres">
      <dgm:prSet presAssocID="{33273129-327F-4840-9F77-E8A3F900F6DA}" presName="accent_3" presStyleCnt="0"/>
      <dgm:spPr/>
    </dgm:pt>
    <dgm:pt modelId="{79C6840B-9E38-4DD7-858B-B1B6A11E61AB}" type="pres">
      <dgm:prSet presAssocID="{33273129-327F-4840-9F77-E8A3F900F6DA}" presName="accentRepeatNode" presStyleLbl="solidFgAcc1" presStyleIdx="2" presStyleCnt="5"/>
      <dgm:spPr/>
    </dgm:pt>
    <dgm:pt modelId="{E3C8B65D-1B73-45EC-A17B-7C09812737A9}" type="pres">
      <dgm:prSet presAssocID="{A9183890-48D3-4E56-8386-B7174E6E7405}" presName="text_4" presStyleLbl="node1" presStyleIdx="3" presStyleCnt="5">
        <dgm:presLayoutVars>
          <dgm:bulletEnabled val="1"/>
        </dgm:presLayoutVars>
      </dgm:prSet>
      <dgm:spPr/>
    </dgm:pt>
    <dgm:pt modelId="{119213AC-5BF7-4427-89F2-F5948C240950}" type="pres">
      <dgm:prSet presAssocID="{A9183890-48D3-4E56-8386-B7174E6E7405}" presName="accent_4" presStyleCnt="0"/>
      <dgm:spPr/>
    </dgm:pt>
    <dgm:pt modelId="{198863FB-9024-4B80-9484-C778A0DB894A}" type="pres">
      <dgm:prSet presAssocID="{A9183890-48D3-4E56-8386-B7174E6E7405}" presName="accentRepeatNode" presStyleLbl="solidFgAcc1" presStyleIdx="3" presStyleCnt="5"/>
      <dgm:spPr/>
    </dgm:pt>
    <dgm:pt modelId="{28831D26-A170-4B2B-B4B6-0A562184F88F}" type="pres">
      <dgm:prSet presAssocID="{82E9A2CD-B773-423D-81B2-C56F739DF7A2}" presName="text_5" presStyleLbl="node1" presStyleIdx="4" presStyleCnt="5">
        <dgm:presLayoutVars>
          <dgm:bulletEnabled val="1"/>
        </dgm:presLayoutVars>
      </dgm:prSet>
      <dgm:spPr/>
    </dgm:pt>
    <dgm:pt modelId="{B326126C-0B9D-46FD-8A85-EBC93D57A372}" type="pres">
      <dgm:prSet presAssocID="{82E9A2CD-B773-423D-81B2-C56F739DF7A2}" presName="accent_5" presStyleCnt="0"/>
      <dgm:spPr/>
    </dgm:pt>
    <dgm:pt modelId="{5453FC98-6927-4932-993A-75B837369752}" type="pres">
      <dgm:prSet presAssocID="{82E9A2CD-B773-423D-81B2-C56F739DF7A2}" presName="accentRepeatNode" presStyleLbl="solidFgAcc1" presStyleIdx="4" presStyleCnt="5"/>
      <dgm:spPr/>
    </dgm:pt>
  </dgm:ptLst>
  <dgm:cxnLst>
    <dgm:cxn modelId="{7BC13322-5C10-449F-B211-03F1D870D00C}" srcId="{C6DE5983-4936-4775-814A-5F1C082EF9DE}" destId="{A9183890-48D3-4E56-8386-B7174E6E7405}" srcOrd="3" destOrd="0" parTransId="{9EEF6724-8153-4D87-93AC-8B1E6844CE6C}" sibTransId="{9F651371-CBB1-410F-8933-9A16CEB0D573}"/>
    <dgm:cxn modelId="{B2CCC228-03D7-4486-BFD3-81A481A1D2E4}" type="presOf" srcId="{06A1A34A-7BD8-47BB-A59A-C2A77C7C3DC0}" destId="{89BD0874-A5DB-4D26-B41B-07EFBC8C7B43}" srcOrd="0" destOrd="0" presId="urn:microsoft.com/office/officeart/2008/layout/VerticalCurvedList"/>
    <dgm:cxn modelId="{CC13BC3D-80C9-45E8-AC3D-200E6583FEAB}" srcId="{C6DE5983-4936-4775-814A-5F1C082EF9DE}" destId="{126B467E-E02B-493C-9110-592BBB4C97C4}" srcOrd="0" destOrd="0" parTransId="{C1966656-F266-4404-AE4B-16186D949E17}" sibTransId="{06A1A34A-7BD8-47BB-A59A-C2A77C7C3DC0}"/>
    <dgm:cxn modelId="{45B00D4F-83A5-4E72-BEB3-BAF068B4C893}" type="presOf" srcId="{82E9A2CD-B773-423D-81B2-C56F739DF7A2}" destId="{28831D26-A170-4B2B-B4B6-0A562184F88F}" srcOrd="0" destOrd="0" presId="urn:microsoft.com/office/officeart/2008/layout/VerticalCurvedList"/>
    <dgm:cxn modelId="{A1A83D71-D244-436F-9938-2BD40DC11B6A}" type="presOf" srcId="{A9183890-48D3-4E56-8386-B7174E6E7405}" destId="{E3C8B65D-1B73-45EC-A17B-7C09812737A9}" srcOrd="0" destOrd="0" presId="urn:microsoft.com/office/officeart/2008/layout/VerticalCurvedList"/>
    <dgm:cxn modelId="{69616874-B1E5-45A8-B3FC-A04D7036C8C7}" srcId="{C6DE5983-4936-4775-814A-5F1C082EF9DE}" destId="{FFD7A45A-9327-4CDD-8E5B-8CB1673FCB6F}" srcOrd="1" destOrd="0" parTransId="{9A4AD6EC-34EE-4584-9421-8D212660C24C}" sibTransId="{539E7C25-B675-458B-8854-7D4AC262BBA1}"/>
    <dgm:cxn modelId="{C133478B-1AB4-45C8-943F-979A408A20CC}" type="presOf" srcId="{33273129-327F-4840-9F77-E8A3F900F6DA}" destId="{73E1F8B2-1EF8-453C-A27E-7616AC36A889}" srcOrd="0" destOrd="0" presId="urn:microsoft.com/office/officeart/2008/layout/VerticalCurvedList"/>
    <dgm:cxn modelId="{CCF7F68C-78CC-46AF-9061-072B4B5D37AB}" type="presOf" srcId="{126B467E-E02B-493C-9110-592BBB4C97C4}" destId="{7CBD37B7-CCFC-4958-8CAB-2C4923AEA687}" srcOrd="0" destOrd="0" presId="urn:microsoft.com/office/officeart/2008/layout/VerticalCurvedList"/>
    <dgm:cxn modelId="{213DD7B1-643A-4275-85B2-63D34C28DCD4}" srcId="{C6DE5983-4936-4775-814A-5F1C082EF9DE}" destId="{82E9A2CD-B773-423D-81B2-C56F739DF7A2}" srcOrd="4" destOrd="0" parTransId="{374AB4C8-12F7-4BEC-A4AB-86AFBBD9913C}" sibTransId="{FF1E391F-C4C2-428F-9BD7-27940240FB51}"/>
    <dgm:cxn modelId="{659C02C8-BD90-479A-841F-BD3504CF731A}" type="presOf" srcId="{FFD7A45A-9327-4CDD-8E5B-8CB1673FCB6F}" destId="{59E655FD-A58E-4692-8D64-EF6E68BB1B47}" srcOrd="0" destOrd="0" presId="urn:microsoft.com/office/officeart/2008/layout/VerticalCurvedList"/>
    <dgm:cxn modelId="{BC701BDA-CA58-42FF-BB78-E16B65AE0519}" srcId="{C6DE5983-4936-4775-814A-5F1C082EF9DE}" destId="{33273129-327F-4840-9F77-E8A3F900F6DA}" srcOrd="2" destOrd="0" parTransId="{A2E95BAD-1196-4308-B2B2-0617E4B50A5C}" sibTransId="{49AB9004-3411-4FBD-861B-E18B3FFC1AA0}"/>
    <dgm:cxn modelId="{1A2553FF-21CF-449B-A115-892A304B14F3}" type="presOf" srcId="{C6DE5983-4936-4775-814A-5F1C082EF9DE}" destId="{D766A8B6-EC25-4917-B0E0-0CD16982EE83}" srcOrd="0" destOrd="0" presId="urn:microsoft.com/office/officeart/2008/layout/VerticalCurvedList"/>
    <dgm:cxn modelId="{6D929A88-3CDA-4EAF-9C0E-B3A2FB62E45A}" type="presParOf" srcId="{D766A8B6-EC25-4917-B0E0-0CD16982EE83}" destId="{B90C390E-0441-4258-934D-9BED25190F91}" srcOrd="0" destOrd="0" presId="urn:microsoft.com/office/officeart/2008/layout/VerticalCurvedList"/>
    <dgm:cxn modelId="{C758B272-811C-4A2F-BF4B-A0AE7976FFBD}" type="presParOf" srcId="{B90C390E-0441-4258-934D-9BED25190F91}" destId="{56706C3A-012B-47DC-8063-7C666C58E5EB}" srcOrd="0" destOrd="0" presId="urn:microsoft.com/office/officeart/2008/layout/VerticalCurvedList"/>
    <dgm:cxn modelId="{8DCD818D-C4A8-4265-BA99-7C7FABCBADA9}" type="presParOf" srcId="{56706C3A-012B-47DC-8063-7C666C58E5EB}" destId="{1DB0FB0B-EB8E-4565-96E5-0A0F8B9D8777}" srcOrd="0" destOrd="0" presId="urn:microsoft.com/office/officeart/2008/layout/VerticalCurvedList"/>
    <dgm:cxn modelId="{8CBAD7D8-C124-41DD-A243-C455EA77BC82}" type="presParOf" srcId="{56706C3A-012B-47DC-8063-7C666C58E5EB}" destId="{89BD0874-A5DB-4D26-B41B-07EFBC8C7B43}" srcOrd="1" destOrd="0" presId="urn:microsoft.com/office/officeart/2008/layout/VerticalCurvedList"/>
    <dgm:cxn modelId="{D933E205-B989-4419-B065-84FA267BFF6D}" type="presParOf" srcId="{56706C3A-012B-47DC-8063-7C666C58E5EB}" destId="{CF956179-7798-448A-AAD1-DD23558B1993}" srcOrd="2" destOrd="0" presId="urn:microsoft.com/office/officeart/2008/layout/VerticalCurvedList"/>
    <dgm:cxn modelId="{6EDD2FBB-0302-49EE-9FD8-5A3A34FDB6FF}" type="presParOf" srcId="{56706C3A-012B-47DC-8063-7C666C58E5EB}" destId="{FDA468F1-2BCA-4217-B820-8136DC861FAC}" srcOrd="3" destOrd="0" presId="urn:microsoft.com/office/officeart/2008/layout/VerticalCurvedList"/>
    <dgm:cxn modelId="{9CC212FF-C3DA-4E89-B663-137D35C12104}" type="presParOf" srcId="{B90C390E-0441-4258-934D-9BED25190F91}" destId="{7CBD37B7-CCFC-4958-8CAB-2C4923AEA687}" srcOrd="1" destOrd="0" presId="urn:microsoft.com/office/officeart/2008/layout/VerticalCurvedList"/>
    <dgm:cxn modelId="{86794AA7-7868-40BD-813C-3659311505F6}" type="presParOf" srcId="{B90C390E-0441-4258-934D-9BED25190F91}" destId="{C6B48337-3A56-4712-9230-7A87ABC44C2D}" srcOrd="2" destOrd="0" presId="urn:microsoft.com/office/officeart/2008/layout/VerticalCurvedList"/>
    <dgm:cxn modelId="{CED67A70-933F-4EE3-BD71-DBF0E8283C86}" type="presParOf" srcId="{C6B48337-3A56-4712-9230-7A87ABC44C2D}" destId="{7A12E1A2-B66E-433E-994E-4590B2C24538}" srcOrd="0" destOrd="0" presId="urn:microsoft.com/office/officeart/2008/layout/VerticalCurvedList"/>
    <dgm:cxn modelId="{96ADC54F-72FA-4B72-ACAC-4DB88153EFAC}" type="presParOf" srcId="{B90C390E-0441-4258-934D-9BED25190F91}" destId="{59E655FD-A58E-4692-8D64-EF6E68BB1B47}" srcOrd="3" destOrd="0" presId="urn:microsoft.com/office/officeart/2008/layout/VerticalCurvedList"/>
    <dgm:cxn modelId="{79AADA30-81CB-4009-81BB-38FA7BD7625B}" type="presParOf" srcId="{B90C390E-0441-4258-934D-9BED25190F91}" destId="{A356B790-28E7-47DC-85CC-D6D87840AB46}" srcOrd="4" destOrd="0" presId="urn:microsoft.com/office/officeart/2008/layout/VerticalCurvedList"/>
    <dgm:cxn modelId="{27115925-EFB4-4D53-9134-252A151774FB}" type="presParOf" srcId="{A356B790-28E7-47DC-85CC-D6D87840AB46}" destId="{AD04A733-4D64-4F6F-AE6B-CF58705F626E}" srcOrd="0" destOrd="0" presId="urn:microsoft.com/office/officeart/2008/layout/VerticalCurvedList"/>
    <dgm:cxn modelId="{E36FCA28-2C21-4859-A884-34F0EDAF0C40}" type="presParOf" srcId="{B90C390E-0441-4258-934D-9BED25190F91}" destId="{73E1F8B2-1EF8-453C-A27E-7616AC36A889}" srcOrd="5" destOrd="0" presId="urn:microsoft.com/office/officeart/2008/layout/VerticalCurvedList"/>
    <dgm:cxn modelId="{C88BB53E-879F-4BEC-9C07-D26FA0D92549}" type="presParOf" srcId="{B90C390E-0441-4258-934D-9BED25190F91}" destId="{8E9461AD-BFBF-4C66-88D5-A589A660757C}" srcOrd="6" destOrd="0" presId="urn:microsoft.com/office/officeart/2008/layout/VerticalCurvedList"/>
    <dgm:cxn modelId="{7948F415-2998-4B3B-BC4B-2DF6EA819C17}" type="presParOf" srcId="{8E9461AD-BFBF-4C66-88D5-A589A660757C}" destId="{79C6840B-9E38-4DD7-858B-B1B6A11E61AB}" srcOrd="0" destOrd="0" presId="urn:microsoft.com/office/officeart/2008/layout/VerticalCurvedList"/>
    <dgm:cxn modelId="{FB735E5D-0707-4986-9C90-1AC408D11296}" type="presParOf" srcId="{B90C390E-0441-4258-934D-9BED25190F91}" destId="{E3C8B65D-1B73-45EC-A17B-7C09812737A9}" srcOrd="7" destOrd="0" presId="urn:microsoft.com/office/officeart/2008/layout/VerticalCurvedList"/>
    <dgm:cxn modelId="{16923B65-5898-4A83-B5F1-EAD8E26F9C72}" type="presParOf" srcId="{B90C390E-0441-4258-934D-9BED25190F91}" destId="{119213AC-5BF7-4427-89F2-F5948C240950}" srcOrd="8" destOrd="0" presId="urn:microsoft.com/office/officeart/2008/layout/VerticalCurvedList"/>
    <dgm:cxn modelId="{07AFC3B7-CAC1-44B9-B04B-311DFAEA5F9D}" type="presParOf" srcId="{119213AC-5BF7-4427-89F2-F5948C240950}" destId="{198863FB-9024-4B80-9484-C778A0DB894A}" srcOrd="0" destOrd="0" presId="urn:microsoft.com/office/officeart/2008/layout/VerticalCurvedList"/>
    <dgm:cxn modelId="{E005BD26-7505-4933-BA09-8852D6B52124}" type="presParOf" srcId="{B90C390E-0441-4258-934D-9BED25190F91}" destId="{28831D26-A170-4B2B-B4B6-0A562184F88F}" srcOrd="9" destOrd="0" presId="urn:microsoft.com/office/officeart/2008/layout/VerticalCurvedList"/>
    <dgm:cxn modelId="{83474112-E5E3-4F20-85B0-C7824B5E9333}" type="presParOf" srcId="{B90C390E-0441-4258-934D-9BED25190F91}" destId="{B326126C-0B9D-46FD-8A85-EBC93D57A372}" srcOrd="10" destOrd="0" presId="urn:microsoft.com/office/officeart/2008/layout/VerticalCurvedList"/>
    <dgm:cxn modelId="{E5C8E5D1-EEF1-4A03-A814-E0BB64BDF15D}" type="presParOf" srcId="{B326126C-0B9D-46FD-8A85-EBC93D57A372}" destId="{5453FC98-6927-4932-993A-75B837369752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4215EE9-1213-BF4A-88FC-B96C1F799D85}">
      <dsp:nvSpPr>
        <dsp:cNvPr id="0" name=""/>
        <dsp:cNvSpPr/>
      </dsp:nvSpPr>
      <dsp:spPr>
        <a:xfrm>
          <a:off x="0" y="600972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400" b="1" u="none" kern="1200" dirty="0">
              <a:solidFill>
                <a:schemeClr val="tx1"/>
              </a:solidFill>
            </a:rPr>
            <a:t>Федеральным законом от 29.12.2012 № 273-ФЗ «Об образовании в Российской Федерации» (с дополнениями  изменениями);</a:t>
          </a:r>
        </a:p>
      </dsp:txBody>
      <dsp:txXfrm>
        <a:off x="25059" y="626031"/>
        <a:ext cx="11301301" cy="463219"/>
      </dsp:txXfrm>
    </dsp:sp>
    <dsp:sp modelId="{F4ACF4E5-6AB4-D542-B257-D582DEE6C148}">
      <dsp:nvSpPr>
        <dsp:cNvPr id="0" name=""/>
        <dsp:cNvSpPr/>
      </dsp:nvSpPr>
      <dsp:spPr>
        <a:xfrm>
          <a:off x="0" y="1151750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1732615"/>
                <a:satOff val="-7995"/>
                <a:lumOff val="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732615"/>
                <a:satOff val="-7995"/>
                <a:lumOff val="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732615"/>
                <a:satOff val="-7995"/>
                <a:lumOff val="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Приказом </a:t>
          </a:r>
          <a:r>
            <a:rPr lang="ru-RU" sz="1300" b="1" u="none" kern="1200" dirty="0" err="1">
              <a:solidFill>
                <a:schemeClr val="tx1"/>
              </a:solidFill>
            </a:rPr>
            <a:t>Минобрнауки</a:t>
          </a:r>
          <a:r>
            <a:rPr lang="ru-RU" sz="1300" b="1" u="none" kern="1200" dirty="0">
              <a:solidFill>
                <a:schemeClr val="tx1"/>
              </a:solidFill>
            </a:rPr>
            <a:t> России от 06.10.2009 № 373 «Об утверждении и введении в действие федерального государственного образовательного стандарта начального общего образования»»(с дополнениями  изменениями);</a:t>
          </a:r>
        </a:p>
      </dsp:txBody>
      <dsp:txXfrm>
        <a:off x="25059" y="1176809"/>
        <a:ext cx="11301301" cy="463219"/>
      </dsp:txXfrm>
    </dsp:sp>
    <dsp:sp modelId="{9E9AA4C3-F8F7-A940-BDDE-15788E07E3B0}">
      <dsp:nvSpPr>
        <dsp:cNvPr id="0" name=""/>
        <dsp:cNvSpPr/>
      </dsp:nvSpPr>
      <dsp:spPr>
        <a:xfrm>
          <a:off x="0" y="1702527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3465231"/>
                <a:satOff val="-15989"/>
                <a:lumOff val="58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3465231"/>
                <a:satOff val="-15989"/>
                <a:lumOff val="58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3465231"/>
                <a:satOff val="-15989"/>
                <a:lumOff val="58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Приказом </a:t>
          </a:r>
          <a:r>
            <a:rPr lang="ru-RU" sz="1300" b="1" u="none" kern="1200" dirty="0" err="1">
              <a:solidFill>
                <a:schemeClr val="tx1"/>
              </a:solidFill>
            </a:rPr>
            <a:t>Минобрнауки</a:t>
          </a:r>
          <a:r>
            <a:rPr lang="ru-RU" sz="1300" b="1" u="none" kern="1200" dirty="0">
              <a:solidFill>
                <a:schemeClr val="tx1"/>
              </a:solidFill>
            </a:rPr>
            <a:t> России от 30.08.2013 №1015 «Об утверждении порядка организации и осуществления образовательной деятельности по основным общеобразовательным программам образовательным программам начального общего, основного общего и среднего общего образования»;</a:t>
          </a:r>
        </a:p>
      </dsp:txBody>
      <dsp:txXfrm>
        <a:off x="25059" y="1727586"/>
        <a:ext cx="11301301" cy="463219"/>
      </dsp:txXfrm>
    </dsp:sp>
    <dsp:sp modelId="{C3D20C5D-3685-CD4B-B453-03977D629CA4}">
      <dsp:nvSpPr>
        <dsp:cNvPr id="0" name=""/>
        <dsp:cNvSpPr/>
      </dsp:nvSpPr>
      <dsp:spPr>
        <a:xfrm>
          <a:off x="0" y="2253305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5197846"/>
                <a:satOff val="-23984"/>
                <a:lumOff val="883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5197846"/>
                <a:satOff val="-23984"/>
                <a:lumOff val="883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5197846"/>
                <a:satOff val="-23984"/>
                <a:lumOff val="883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Постановлением Плавного государственного санитарного врача РФ от 29.12.2010 № 189 «Об утверждении СанПиН 2.4.2.2821-10 «Санитарно- эпидемиологические требования к условиям и организации обучения в общеобразовательных учреждениях»»(с дополнениями  изменениями);</a:t>
          </a:r>
        </a:p>
      </dsp:txBody>
      <dsp:txXfrm>
        <a:off x="25059" y="2278364"/>
        <a:ext cx="11301301" cy="463219"/>
      </dsp:txXfrm>
    </dsp:sp>
    <dsp:sp modelId="{B9904FBD-6942-C143-AF38-8D2AADB942A1}">
      <dsp:nvSpPr>
        <dsp:cNvPr id="0" name=""/>
        <dsp:cNvSpPr/>
      </dsp:nvSpPr>
      <dsp:spPr>
        <a:xfrm>
          <a:off x="0" y="2804082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6930461"/>
                <a:satOff val="-31979"/>
                <a:lumOff val="117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6930461"/>
                <a:satOff val="-31979"/>
                <a:lumOff val="117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6930461"/>
                <a:satOff val="-31979"/>
                <a:lumOff val="117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Приказом </a:t>
          </a:r>
          <a:r>
            <a:rPr lang="ru-RU" sz="1300" b="1" u="none" kern="1200" dirty="0" err="1">
              <a:solidFill>
                <a:schemeClr val="tx1"/>
              </a:solidFill>
            </a:rPr>
            <a:t>Минобрнауки</a:t>
          </a:r>
          <a:r>
            <a:rPr lang="ru-RU" sz="1300" b="1" u="none" kern="1200" dirty="0">
              <a:solidFill>
                <a:schemeClr val="tx1"/>
              </a:solidFill>
            </a:rPr>
            <a:t> России от 09.01.2014 № 2 «Об утверждении порядка применения организациями, осуществляющими образовательную деятельность, электронного обучения, дистанционных образовательных технологий при реализации образовательных программ»;</a:t>
          </a:r>
        </a:p>
      </dsp:txBody>
      <dsp:txXfrm>
        <a:off x="25059" y="2829141"/>
        <a:ext cx="11301301" cy="463219"/>
      </dsp:txXfrm>
    </dsp:sp>
    <dsp:sp modelId="{541646A3-179C-F64E-A358-814C600FC9F5}">
      <dsp:nvSpPr>
        <dsp:cNvPr id="0" name=""/>
        <dsp:cNvSpPr/>
      </dsp:nvSpPr>
      <dsp:spPr>
        <a:xfrm>
          <a:off x="0" y="3354860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8663077"/>
                <a:satOff val="-39973"/>
                <a:lumOff val="1471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8663077"/>
                <a:satOff val="-39973"/>
                <a:lumOff val="1471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8663077"/>
                <a:satOff val="-39973"/>
                <a:lumOff val="1471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Уставом МБОУ «Гимназия №1 </a:t>
          </a:r>
          <a:r>
            <a:rPr lang="ru-RU" sz="1300" b="1" u="none" kern="1200" dirty="0" err="1">
              <a:solidFill>
                <a:schemeClr val="tx1"/>
              </a:solidFill>
            </a:rPr>
            <a:t>им.И.В.Курчатова</a:t>
          </a:r>
          <a:r>
            <a:rPr lang="ru-RU" sz="1300" b="1" u="none" kern="1200" dirty="0">
              <a:solidFill>
                <a:schemeClr val="tx1"/>
              </a:solidFill>
            </a:rPr>
            <a:t>;</a:t>
          </a:r>
        </a:p>
      </dsp:txBody>
      <dsp:txXfrm>
        <a:off x="25059" y="3379919"/>
        <a:ext cx="11301301" cy="463219"/>
      </dsp:txXfrm>
    </dsp:sp>
    <dsp:sp modelId="{5A94A23E-58BD-224D-BE90-84FA7BEC2355}">
      <dsp:nvSpPr>
        <dsp:cNvPr id="0" name=""/>
        <dsp:cNvSpPr/>
      </dsp:nvSpPr>
      <dsp:spPr>
        <a:xfrm>
          <a:off x="0" y="3905637"/>
          <a:ext cx="11351419" cy="513337"/>
        </a:xfrm>
        <a:prstGeom prst="roundRect">
          <a:avLst/>
        </a:prstGeom>
        <a:gradFill rotWithShape="0">
          <a:gsLst>
            <a:gs pos="0">
              <a:schemeClr val="accent4">
                <a:hueOff val="10395692"/>
                <a:satOff val="-47968"/>
                <a:lumOff val="176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10395692"/>
                <a:satOff val="-47968"/>
                <a:lumOff val="176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10395692"/>
                <a:satOff val="-47968"/>
                <a:lumOff val="176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b="1" u="none" kern="1200" dirty="0">
              <a:solidFill>
                <a:schemeClr val="tx1"/>
              </a:solidFill>
            </a:rPr>
            <a:t>Локальными нормативными актами, регламентирующими образовательный процесс.</a:t>
          </a:r>
          <a:endParaRPr lang="ru-RU" sz="1300" u="none" kern="1200" dirty="0">
            <a:solidFill>
              <a:schemeClr val="tx1"/>
            </a:solidFill>
          </a:endParaRPr>
        </a:p>
      </dsp:txBody>
      <dsp:txXfrm>
        <a:off x="25059" y="3930696"/>
        <a:ext cx="11301301" cy="4632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BCBB4D-0575-46D6-8128-35209FCF25E0}">
      <dsp:nvSpPr>
        <dsp:cNvPr id="0" name=""/>
        <dsp:cNvSpPr/>
      </dsp:nvSpPr>
      <dsp:spPr>
        <a:xfrm>
          <a:off x="0" y="0"/>
          <a:ext cx="5214409" cy="5214409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A3B7E80-0416-4C00-8CD6-99FF2BB264F0}">
      <dsp:nvSpPr>
        <dsp:cNvPr id="0" name=""/>
        <dsp:cNvSpPr/>
      </dsp:nvSpPr>
      <dsp:spPr>
        <a:xfrm>
          <a:off x="2592603" y="0"/>
          <a:ext cx="7374590" cy="521440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4000" kern="1200" dirty="0"/>
            <a:t>                                   1(2)-3</a:t>
          </a:r>
        </a:p>
      </dsp:txBody>
      <dsp:txXfrm>
        <a:off x="2592603" y="0"/>
        <a:ext cx="3687295" cy="1564326"/>
      </dsp:txXfrm>
    </dsp:sp>
    <dsp:sp modelId="{02C19E39-F8E4-4902-BF21-A0BF8CA20ABA}">
      <dsp:nvSpPr>
        <dsp:cNvPr id="0" name=""/>
        <dsp:cNvSpPr/>
      </dsp:nvSpPr>
      <dsp:spPr>
        <a:xfrm>
          <a:off x="912523" y="1564326"/>
          <a:ext cx="3389363" cy="3389363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BDEEE28-6B4C-4BA8-B354-018CB420A656}">
      <dsp:nvSpPr>
        <dsp:cNvPr id="0" name=""/>
        <dsp:cNvSpPr/>
      </dsp:nvSpPr>
      <dsp:spPr>
        <a:xfrm>
          <a:off x="2607204" y="1564326"/>
          <a:ext cx="7374590" cy="33893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ru-RU" sz="4000" kern="1200" dirty="0"/>
        </a:p>
      </dsp:txBody>
      <dsp:txXfrm>
        <a:off x="2607204" y="1564326"/>
        <a:ext cx="3687295" cy="1564321"/>
      </dsp:txXfrm>
    </dsp:sp>
    <dsp:sp modelId="{8AA296CD-3A3F-434E-BFB2-0C68DCA9BC00}">
      <dsp:nvSpPr>
        <dsp:cNvPr id="0" name=""/>
        <dsp:cNvSpPr/>
      </dsp:nvSpPr>
      <dsp:spPr>
        <a:xfrm>
          <a:off x="1825044" y="3128647"/>
          <a:ext cx="1564321" cy="1564321"/>
        </a:xfrm>
        <a:prstGeom prst="pie">
          <a:avLst>
            <a:gd name="adj1" fmla="val 5400000"/>
            <a:gd name="adj2" fmla="val 16200000"/>
          </a:avLst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99DF22-6287-47C4-AA86-1635CFC5A475}">
      <dsp:nvSpPr>
        <dsp:cNvPr id="0" name=""/>
        <dsp:cNvSpPr/>
      </dsp:nvSpPr>
      <dsp:spPr>
        <a:xfrm>
          <a:off x="2607204" y="3128647"/>
          <a:ext cx="7374590" cy="156432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ru-RU" sz="4000" kern="1200" dirty="0"/>
        </a:p>
        <a:p>
          <a:pPr lvl="0" algn="ctr">
            <a:spcBef>
              <a:spcPct val="0"/>
            </a:spcBef>
            <a:buNone/>
          </a:pPr>
          <a:r>
            <a:rPr lang="ru-RU" sz="4000" kern="1200" dirty="0"/>
            <a:t>4</a:t>
          </a:r>
        </a:p>
      </dsp:txBody>
      <dsp:txXfrm>
        <a:off x="2607204" y="3128647"/>
        <a:ext cx="3687295" cy="1564321"/>
      </dsp:txXfrm>
    </dsp:sp>
    <dsp:sp modelId="{51F1E2A3-93AA-4704-9848-3DD80DB5E91A}">
      <dsp:nvSpPr>
        <dsp:cNvPr id="0" name=""/>
        <dsp:cNvSpPr/>
      </dsp:nvSpPr>
      <dsp:spPr>
        <a:xfrm>
          <a:off x="6294500" y="0"/>
          <a:ext cx="3687295" cy="1564326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b="1" kern="1200" cap="all" dirty="0">
              <a:ln w="9000" cmpd="sng">
                <a:noFill/>
                <a:prstDash val="solid"/>
              </a:ln>
              <a:solidFill>
                <a:schemeClr val="accent6">
                  <a:lumMod val="50000"/>
                </a:schemeClr>
              </a:solidFill>
              <a:effectLst/>
            </a:rPr>
            <a:t>             </a:t>
          </a: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2000" kern="1200" dirty="0"/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kern="1200" dirty="0"/>
            <a:t>Русский язык (обучение письму)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kern="1200" dirty="0"/>
            <a:t>Литературное чтение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ru-RU" sz="2000" kern="1200" dirty="0"/>
            <a:t>Иностранный язык (</a:t>
          </a:r>
          <a:r>
            <a:rPr lang="ru-RU" sz="2000" kern="1200" dirty="0" err="1"/>
            <a:t>англ</a:t>
          </a:r>
          <a:r>
            <a:rPr lang="ru-RU" sz="2000" kern="1200" dirty="0"/>
            <a:t>)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Математика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Окружающий мир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ИЗО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Музыка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Технология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Физическая культура</a:t>
          </a:r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kern="1200" dirty="0"/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kern="1200" dirty="0"/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endParaRPr lang="ru-RU" sz="1300" kern="1200" dirty="0"/>
        </a:p>
        <a:p>
          <a:pPr marL="228600" marR="0" lvl="1" indent="0" algn="l" defTabSz="889000" eaLnBrk="1" fontAlgn="auto" latinLnBrk="0" hangingPunct="1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  <a:tabLst/>
            <a:defRPr/>
          </a:pPr>
          <a:r>
            <a:rPr lang="ru-RU" sz="2000" kern="1200" dirty="0"/>
            <a:t>  + ОРКСЭ</a:t>
          </a:r>
        </a:p>
        <a:p>
          <a:pPr marL="228600" lvl="1" indent="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ru-RU" sz="1300" kern="1200" dirty="0"/>
        </a:p>
      </dsp:txBody>
      <dsp:txXfrm>
        <a:off x="6294500" y="0"/>
        <a:ext cx="3687295" cy="1564326"/>
      </dsp:txXfrm>
    </dsp:sp>
    <dsp:sp modelId="{B8D41150-6675-4B01-86D3-2E8958D19BDD}">
      <dsp:nvSpPr>
        <dsp:cNvPr id="0" name=""/>
        <dsp:cNvSpPr/>
      </dsp:nvSpPr>
      <dsp:spPr>
        <a:xfrm>
          <a:off x="6294500" y="1564326"/>
          <a:ext cx="3687295" cy="156432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4100" kern="1200" dirty="0"/>
        </a:p>
        <a:p>
          <a:pPr marL="285750" lvl="1" indent="-285750" algn="l" defTabSz="1822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4100" kern="1200" dirty="0"/>
        </a:p>
      </dsp:txBody>
      <dsp:txXfrm>
        <a:off x="6294500" y="1564326"/>
        <a:ext cx="3687295" cy="1564321"/>
      </dsp:txXfrm>
    </dsp:sp>
    <dsp:sp modelId="{959402B0-2B5A-4AF4-95E3-4710C8ABEEDB}">
      <dsp:nvSpPr>
        <dsp:cNvPr id="0" name=""/>
        <dsp:cNvSpPr/>
      </dsp:nvSpPr>
      <dsp:spPr>
        <a:xfrm>
          <a:off x="6294500" y="2981992"/>
          <a:ext cx="3687295" cy="156432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ru-RU" sz="2000" kern="1200" dirty="0"/>
        </a:p>
      </dsp:txBody>
      <dsp:txXfrm>
        <a:off x="6294500" y="2981992"/>
        <a:ext cx="3687295" cy="156432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BD0874-A5DB-4D26-B41B-07EFBC8C7B43}">
      <dsp:nvSpPr>
        <dsp:cNvPr id="0" name=""/>
        <dsp:cNvSpPr/>
      </dsp:nvSpPr>
      <dsp:spPr>
        <a:xfrm>
          <a:off x="-6126981" y="-937410"/>
          <a:ext cx="7293488" cy="7293488"/>
        </a:xfrm>
        <a:prstGeom prst="blockArc">
          <a:avLst>
            <a:gd name="adj1" fmla="val 18900000"/>
            <a:gd name="adj2" fmla="val 2700000"/>
            <a:gd name="adj3" fmla="val 296"/>
          </a:avLst>
        </a:pr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BD37B7-CCFC-4958-8CAB-2C4923AEA687}">
      <dsp:nvSpPr>
        <dsp:cNvPr id="0" name=""/>
        <dsp:cNvSpPr/>
      </dsp:nvSpPr>
      <dsp:spPr>
        <a:xfrm>
          <a:off x="509717" y="338558"/>
          <a:ext cx="7541700" cy="67755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 err="1">
              <a:solidFill>
                <a:srgbClr val="FF0000"/>
              </a:solidFill>
            </a:rPr>
            <a:t>Общеинтеллектуальное</a:t>
          </a:r>
          <a:endParaRPr lang="ru-RU" sz="3500" kern="1200" dirty="0">
            <a:solidFill>
              <a:srgbClr val="FF0000"/>
            </a:solidFill>
          </a:endParaRPr>
        </a:p>
      </dsp:txBody>
      <dsp:txXfrm>
        <a:off x="509717" y="338558"/>
        <a:ext cx="7541700" cy="677550"/>
      </dsp:txXfrm>
    </dsp:sp>
    <dsp:sp modelId="{7A12E1A2-B66E-433E-994E-4590B2C24538}">
      <dsp:nvSpPr>
        <dsp:cNvPr id="0" name=""/>
        <dsp:cNvSpPr/>
      </dsp:nvSpPr>
      <dsp:spPr>
        <a:xfrm>
          <a:off x="86248" y="253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E655FD-A58E-4692-8D64-EF6E68BB1B47}">
      <dsp:nvSpPr>
        <dsp:cNvPr id="0" name=""/>
        <dsp:cNvSpPr/>
      </dsp:nvSpPr>
      <dsp:spPr>
        <a:xfrm>
          <a:off x="995230" y="1354558"/>
          <a:ext cx="7056187" cy="677550"/>
        </a:xfrm>
        <a:prstGeom prst="rect">
          <a:avLst/>
        </a:prstGeom>
        <a:solidFill>
          <a:schemeClr val="accent4">
            <a:hueOff val="2598923"/>
            <a:satOff val="-11992"/>
            <a:lumOff val="4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Духовно-нравственное</a:t>
          </a:r>
        </a:p>
      </dsp:txBody>
      <dsp:txXfrm>
        <a:off x="995230" y="1354558"/>
        <a:ext cx="7056187" cy="677550"/>
      </dsp:txXfrm>
    </dsp:sp>
    <dsp:sp modelId="{AD04A733-4D64-4F6F-AE6B-CF58705F626E}">
      <dsp:nvSpPr>
        <dsp:cNvPr id="0" name=""/>
        <dsp:cNvSpPr/>
      </dsp:nvSpPr>
      <dsp:spPr>
        <a:xfrm>
          <a:off x="571761" y="1269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2598923"/>
              <a:satOff val="-11992"/>
              <a:lumOff val="44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3E1F8B2-1EF8-453C-A27E-7616AC36A889}">
      <dsp:nvSpPr>
        <dsp:cNvPr id="0" name=""/>
        <dsp:cNvSpPr/>
      </dsp:nvSpPr>
      <dsp:spPr>
        <a:xfrm>
          <a:off x="1144243" y="2370558"/>
          <a:ext cx="6907174" cy="677550"/>
        </a:xfrm>
        <a:prstGeom prst="rect">
          <a:avLst/>
        </a:prstGeom>
        <a:solidFill>
          <a:schemeClr val="accent4">
            <a:hueOff val="5197846"/>
            <a:satOff val="-23984"/>
            <a:lumOff val="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Социальное</a:t>
          </a:r>
        </a:p>
      </dsp:txBody>
      <dsp:txXfrm>
        <a:off x="1144243" y="2370558"/>
        <a:ext cx="6907174" cy="677550"/>
      </dsp:txXfrm>
    </dsp:sp>
    <dsp:sp modelId="{79C6840B-9E38-4DD7-858B-B1B6A11E61AB}">
      <dsp:nvSpPr>
        <dsp:cNvPr id="0" name=""/>
        <dsp:cNvSpPr/>
      </dsp:nvSpPr>
      <dsp:spPr>
        <a:xfrm>
          <a:off x="720774" y="2285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5197846"/>
              <a:satOff val="-23984"/>
              <a:lumOff val="88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8B65D-1B73-45EC-A17B-7C09812737A9}">
      <dsp:nvSpPr>
        <dsp:cNvPr id="0" name=""/>
        <dsp:cNvSpPr/>
      </dsp:nvSpPr>
      <dsp:spPr>
        <a:xfrm>
          <a:off x="995230" y="3386558"/>
          <a:ext cx="7056187" cy="677550"/>
        </a:xfrm>
        <a:prstGeom prst="rect">
          <a:avLst/>
        </a:prstGeom>
        <a:solidFill>
          <a:schemeClr val="accent4">
            <a:hueOff val="7796769"/>
            <a:satOff val="-35976"/>
            <a:lumOff val="13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Спортивно-оздоровительное</a:t>
          </a:r>
        </a:p>
      </dsp:txBody>
      <dsp:txXfrm>
        <a:off x="995230" y="3386558"/>
        <a:ext cx="7056187" cy="677550"/>
      </dsp:txXfrm>
    </dsp:sp>
    <dsp:sp modelId="{198863FB-9024-4B80-9484-C778A0DB894A}">
      <dsp:nvSpPr>
        <dsp:cNvPr id="0" name=""/>
        <dsp:cNvSpPr/>
      </dsp:nvSpPr>
      <dsp:spPr>
        <a:xfrm>
          <a:off x="571761" y="3301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7796769"/>
              <a:satOff val="-35976"/>
              <a:lumOff val="1324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831D26-A170-4B2B-B4B6-0A562184F88F}">
      <dsp:nvSpPr>
        <dsp:cNvPr id="0" name=""/>
        <dsp:cNvSpPr/>
      </dsp:nvSpPr>
      <dsp:spPr>
        <a:xfrm>
          <a:off x="509717" y="4402558"/>
          <a:ext cx="7541700" cy="677550"/>
        </a:xfrm>
        <a:prstGeom prst="rect">
          <a:avLst/>
        </a:prstGeom>
        <a:solidFill>
          <a:schemeClr val="accent4">
            <a:hueOff val="10395692"/>
            <a:satOff val="-47968"/>
            <a:lumOff val="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7805" tIns="88900" rIns="88900" bIns="88900" numCol="1" spcCol="1270" anchor="ctr" anchorCtr="0">
          <a:noAutofit/>
        </a:bodyPr>
        <a:lstStyle/>
        <a:p>
          <a:pPr marL="0" lvl="0" indent="0" algn="l" defTabSz="1555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3500" kern="1200" dirty="0">
              <a:solidFill>
                <a:srgbClr val="FF0000"/>
              </a:solidFill>
            </a:rPr>
            <a:t>Общекультурное</a:t>
          </a:r>
        </a:p>
      </dsp:txBody>
      <dsp:txXfrm>
        <a:off x="509717" y="4402558"/>
        <a:ext cx="7541700" cy="677550"/>
      </dsp:txXfrm>
    </dsp:sp>
    <dsp:sp modelId="{5453FC98-6927-4932-993A-75B837369752}">
      <dsp:nvSpPr>
        <dsp:cNvPr id="0" name=""/>
        <dsp:cNvSpPr/>
      </dsp:nvSpPr>
      <dsp:spPr>
        <a:xfrm>
          <a:off x="86248" y="4317864"/>
          <a:ext cx="846937" cy="846937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10395692"/>
              <a:satOff val="-47968"/>
              <a:lumOff val="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7201E0-1152-4543-9850-0910AC490F3C}" type="datetimeFigureOut">
              <a:rPr lang="ru-RU" smtClean="0"/>
              <a:pPr/>
              <a:t>28.08.2020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" y="746125"/>
            <a:ext cx="662940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C952AF-B8F4-4095-A78C-2D3E304CD96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9391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3639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46652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85758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C952AF-B8F4-4095-A78C-2D3E304CD964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59724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159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3217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1738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1264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11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47077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03668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8015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3594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3211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0755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B410EE-6303-4B9A-A9F6-DCA07D71DC8B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28.08.2020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30FDAF-C95B-451E-8A0A-D1058ADEAFBA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7245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pn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652618" y="5180077"/>
            <a:ext cx="3083626" cy="14903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4269603" y="3677735"/>
            <a:ext cx="1900271" cy="30654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19" name="Группа 18"/>
          <p:cNvGrpSpPr/>
          <p:nvPr/>
        </p:nvGrpSpPr>
        <p:grpSpPr>
          <a:xfrm>
            <a:off x="0" y="0"/>
            <a:ext cx="12192000" cy="45719"/>
            <a:chOff x="0" y="0"/>
            <a:chExt cx="12192000" cy="1758170"/>
          </a:xfrm>
        </p:grpSpPr>
        <p:pic>
          <p:nvPicPr>
            <p:cNvPr id="7" name="Рисунок 6"/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4640"/>
            <a:stretch/>
          </p:blipFill>
          <p:spPr>
            <a:xfrm>
              <a:off x="2419519" y="43129"/>
              <a:ext cx="2336777" cy="1715041"/>
            </a:xfrm>
            <a:prstGeom prst="rect">
              <a:avLst/>
            </a:prstGeom>
            <a:effectLst>
              <a:softEdge rad="31750"/>
            </a:effectLst>
          </p:spPr>
        </p:pic>
        <p:pic>
          <p:nvPicPr>
            <p:cNvPr id="8" name="Рисунок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92" y="43131"/>
              <a:ext cx="2504057" cy="1714150"/>
            </a:xfrm>
            <a:prstGeom prst="rect">
              <a:avLst/>
            </a:prstGeom>
            <a:effectLst>
              <a:softEdge rad="31750"/>
            </a:effectLst>
          </p:spPr>
        </p:pic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685288" y="39955"/>
              <a:ext cx="2509143" cy="1717325"/>
            </a:xfrm>
            <a:prstGeom prst="rect">
              <a:avLst/>
            </a:prstGeom>
            <a:effectLst>
              <a:softEdge rad="31750"/>
            </a:effectLst>
          </p:spPr>
        </p:pic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120991" y="43130"/>
              <a:ext cx="2623452" cy="1714150"/>
            </a:xfrm>
            <a:prstGeom prst="rect">
              <a:avLst/>
            </a:prstGeom>
            <a:effectLst>
              <a:softEdge rad="31750"/>
            </a:effectLst>
          </p:spPr>
        </p:pic>
        <p:pic>
          <p:nvPicPr>
            <p:cNvPr id="12" name="Рисунок 11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687516" y="0"/>
              <a:ext cx="2504484" cy="1714150"/>
            </a:xfrm>
            <a:prstGeom prst="rect">
              <a:avLst/>
            </a:prstGeom>
            <a:effectLst>
              <a:softEdge rad="31750"/>
            </a:effectLst>
          </p:spPr>
        </p:pic>
        <p:cxnSp>
          <p:nvCxnSpPr>
            <p:cNvPr id="13" name="Прямая соединительная линия 12"/>
            <p:cNvCxnSpPr/>
            <p:nvPr/>
          </p:nvCxnSpPr>
          <p:spPr>
            <a:xfrm>
              <a:off x="0" y="1733004"/>
              <a:ext cx="12192000" cy="0"/>
            </a:xfrm>
            <a:prstGeom prst="line">
              <a:avLst/>
            </a:prstGeom>
            <a:ln w="285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4" name="Прямая соединительная линия 13"/>
            <p:cNvCxnSpPr/>
            <p:nvPr/>
          </p:nvCxnSpPr>
          <p:spPr>
            <a:xfrm>
              <a:off x="0" y="67367"/>
              <a:ext cx="12192000" cy="0"/>
            </a:xfrm>
            <a:prstGeom prst="line">
              <a:avLst/>
            </a:prstGeom>
            <a:ln w="285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>
              <a:off x="16184" y="51223"/>
              <a:ext cx="0" cy="1689873"/>
            </a:xfrm>
            <a:prstGeom prst="line">
              <a:avLst/>
            </a:prstGeom>
            <a:ln w="285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18" name="Прямая соединительная линия 17"/>
            <p:cNvCxnSpPr/>
            <p:nvPr/>
          </p:nvCxnSpPr>
          <p:spPr>
            <a:xfrm>
              <a:off x="12182559" y="48047"/>
              <a:ext cx="0" cy="1689873"/>
            </a:xfrm>
            <a:prstGeom prst="line">
              <a:avLst/>
            </a:prstGeom>
            <a:ln w="28575"/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sp>
        <p:nvSpPr>
          <p:cNvPr id="24" name="TextBox 23"/>
          <p:cNvSpPr txBox="1"/>
          <p:nvPr/>
        </p:nvSpPr>
        <p:spPr>
          <a:xfrm>
            <a:off x="142504" y="3214182"/>
            <a:ext cx="11906992" cy="31444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ru-RU" sz="2800" b="1" cap="all" dirty="0">
                <a:solidFill>
                  <a:srgbClr val="2F596C"/>
                </a:solidFill>
              </a:rPr>
              <a:t>ПРОЕКТ «ЭФФЕКТИВНАЯ НАЧАЛЬНАЯ ШКОЛА»</a:t>
            </a:r>
          </a:p>
          <a:p>
            <a:pPr algn="ctr">
              <a:lnSpc>
                <a:spcPts val="3400"/>
              </a:lnSpc>
            </a:pPr>
            <a:endParaRPr lang="ru-RU" sz="2800" b="1" cap="all" dirty="0">
              <a:solidFill>
                <a:srgbClr val="2F596C"/>
              </a:solidFill>
            </a:endParaRPr>
          </a:p>
          <a:p>
            <a:pPr algn="ctr">
              <a:lnSpc>
                <a:spcPts val="3400"/>
              </a:lnSpc>
            </a:pPr>
            <a:r>
              <a:rPr lang="ru-RU" sz="2800" b="1" cap="all" dirty="0">
                <a:solidFill>
                  <a:srgbClr val="2F596C"/>
                </a:solidFill>
              </a:rPr>
              <a:t>ОБУЧЕНИЕ ПО ИНДИВИДУАЛЬНОМУ </a:t>
            </a:r>
          </a:p>
          <a:p>
            <a:pPr algn="ctr">
              <a:lnSpc>
                <a:spcPts val="3400"/>
              </a:lnSpc>
            </a:pPr>
            <a:r>
              <a:rPr lang="ru-RU" sz="2800" b="1" cap="all" dirty="0">
                <a:solidFill>
                  <a:srgbClr val="2F596C"/>
                </a:solidFill>
              </a:rPr>
              <a:t>УЧЕБНОМУ ПЛАНУ</a:t>
            </a:r>
          </a:p>
          <a:p>
            <a:pPr algn="ctr">
              <a:lnSpc>
                <a:spcPts val="3400"/>
              </a:lnSpc>
            </a:pPr>
            <a:endParaRPr lang="ru-RU" sz="2800" b="1" cap="all" dirty="0">
              <a:solidFill>
                <a:srgbClr val="2F596C"/>
              </a:solidFill>
            </a:endParaRPr>
          </a:p>
          <a:p>
            <a:pPr algn="ctr">
              <a:lnSpc>
                <a:spcPts val="3400"/>
              </a:lnSpc>
            </a:pPr>
            <a:r>
              <a:rPr lang="ru-RU" sz="2800" b="1" cap="all" dirty="0">
                <a:solidFill>
                  <a:srgbClr val="2F596C"/>
                </a:solidFill>
              </a:rPr>
              <a:t>РЕАЛИЗАЦИЯ УСКОРЕННОГО</a:t>
            </a:r>
          </a:p>
          <a:p>
            <a:pPr algn="ctr">
              <a:lnSpc>
                <a:spcPts val="3400"/>
              </a:lnSpc>
            </a:pPr>
            <a:r>
              <a:rPr lang="ru-RU" sz="2800" b="1" cap="all" dirty="0">
                <a:solidFill>
                  <a:srgbClr val="2F596C"/>
                </a:solidFill>
              </a:rPr>
              <a:t>ОБУЧЕНИЯ В НАЧАЛЬНОЙ ШКОЛЕ (1-3)</a:t>
            </a:r>
          </a:p>
        </p:txBody>
      </p:sp>
      <p:pic>
        <p:nvPicPr>
          <p:cNvPr id="1028" name="Picture 4" descr="ttp://www.college-edu.ru/upload/iblock/e62/e629a431f3baf1a65445efbd2f2fe44c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6851" y="3730626"/>
            <a:ext cx="2793206" cy="31273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4578" name="Picture 2" descr="http://sch141s.mskobr.ru/images/cms/thumbs/cd4c4cbdffb5c38b8ed2cf7a9d05d18c.jp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1" y="-1"/>
            <a:ext cx="5800724" cy="197167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6775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108374" y="5367647"/>
            <a:ext cx="3083626" cy="1490353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15521540" y="8176523"/>
            <a:ext cx="2864927" cy="9226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142504" y="1471612"/>
            <a:ext cx="1190699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3400"/>
              </a:lnSpc>
            </a:pPr>
            <a:r>
              <a:rPr lang="ru-RU" sz="6000" b="1" cap="all" dirty="0">
                <a:solidFill>
                  <a:srgbClr val="2F596C"/>
                </a:solidFill>
              </a:rPr>
              <a:t>СПАСИБО ЗА ВНИМАНИЕ!</a:t>
            </a:r>
          </a:p>
        </p:txBody>
      </p:sp>
      <p:pic>
        <p:nvPicPr>
          <p:cNvPr id="25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5619" y="3123796"/>
            <a:ext cx="3634195" cy="36341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4970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6873878" y="5092151"/>
            <a:ext cx="8202606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>
                <a:solidFill>
                  <a:prstClr val="white"/>
                </a:solidFill>
              </a:rPr>
              <a:t> НОРМАТИВНАЯ БАЗА </a:t>
            </a:r>
            <a:endParaRPr lang="ru-RU" sz="2800" b="1" dirty="0">
              <a:solidFill>
                <a:prstClr val="white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УСКОРЕННОЕ  ОБУЧЕНИЕ В НАЧАЛЬНОЙ ШКОЛЕ </a:t>
            </a:r>
          </a:p>
        </p:txBody>
      </p:sp>
      <p:graphicFrame>
        <p:nvGraphicFramePr>
          <p:cNvPr id="10" name="Схема 9"/>
          <p:cNvGraphicFramePr/>
          <p:nvPr>
            <p:extLst>
              <p:ext uri="{D42A27DB-BD31-4B8C-83A1-F6EECF244321}">
                <p14:modId xmlns:p14="http://schemas.microsoft.com/office/powerpoint/2010/main" val="1633267288"/>
              </p:ext>
            </p:extLst>
          </p:nvPr>
        </p:nvGraphicFramePr>
        <p:xfrm>
          <a:off x="407193" y="1682342"/>
          <a:ext cx="11351419" cy="50199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77878" y="973402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b="1" dirty="0">
                <a:solidFill>
                  <a:srgbClr val="000000"/>
                </a:solidFill>
                <a:ea typeface="Courier New" charset="0"/>
              </a:rPr>
              <a:t>Ускоренное обучение осуществляется в соответствии со следующими нормативными документами:</a:t>
            </a:r>
            <a:r>
              <a:rPr lang="ru-RU" b="1" dirty="0"/>
              <a:t> 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9351168" y="0"/>
            <a:ext cx="25503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 №1</a:t>
            </a:r>
          </a:p>
        </p:txBody>
      </p:sp>
    </p:spTree>
    <p:extLst>
      <p:ext uri="{BB962C8B-B14F-4D97-AF65-F5344CB8AC3E}">
        <p14:creationId xmlns:p14="http://schemas.microsoft.com/office/powerpoint/2010/main" val="6128160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6873878" y="5092151"/>
            <a:ext cx="8202606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 35%  ПОСТУПАЮЩИХ В 1-Е КЛАССЫ ГОТОВЫ К УСКОРЕННОМУ  ОБУЧЕНИЮ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АНАЛИЗ СОЦИАЛЬНОГО ЗАПРОСА НА УСКОРЕННОЕ  ОБУЧЕНИЕ В НАЧАЛЬНОЙ ШКОЛЕ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52" y="1362075"/>
            <a:ext cx="1307623" cy="120163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01" y="2701494"/>
            <a:ext cx="1307623" cy="120163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00" y="4040913"/>
            <a:ext cx="1307623" cy="120163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486901" y="-3657"/>
            <a:ext cx="2628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  <a:effectLst/>
              </a:rPr>
              <a:t>Гимназия №1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28699" y="1737338"/>
            <a:ext cx="1032042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КАЧЕСТВЕННАЯ ПОДГОТОВКА В ДОШКОЛЬНЫХ ПОДГОТОВИТЕЛЬНЫХ ГРУППАХ</a:t>
            </a:r>
          </a:p>
          <a:p>
            <a:endParaRPr lang="ru-RU" sz="28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00B0F0"/>
              </a:solidFill>
            </a:endParaRPr>
          </a:p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ПОДГОТОВКА В ПОДГОТОВИТЕЛЬНЫХ ГРУППАХ НА БАЗЕ ШКОЛЫ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17600" y="3903128"/>
            <a:ext cx="72914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ДОСТУП К СРЕДЕ ЭЛЕКТРОННОГО ОБУЧЕНИЯ  И ИНФОРМАЦИОННЫМ РЕСУРСАМ  </a:t>
            </a:r>
          </a:p>
        </p:txBody>
      </p:sp>
      <p:pic>
        <p:nvPicPr>
          <p:cNvPr id="15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99" y="5281490"/>
            <a:ext cx="1307623" cy="1201634"/>
          </a:xfrm>
          <a:prstGeom prst="rect">
            <a:avLst/>
          </a:prstGeom>
        </p:spPr>
      </p:pic>
      <p:pic>
        <p:nvPicPr>
          <p:cNvPr id="2052" name="Picture 4" descr="ttp://vesti.dp.ua/wp-content/uploads/2015/09/311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58262" y="3554906"/>
            <a:ext cx="2957511" cy="2407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303195" y="900410"/>
            <a:ext cx="1046023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ПРЕДПОСЫЛКИ ГОТОВНОСТИ: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737584" y="5078935"/>
            <a:ext cx="809697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СОЦИАЛЬНЫЙ ЗАПРОС И ГОТОВНОСТЬ РОДИТЕЛЕЙ К РЕАЛИЗАЦИИ РЕЖИМА УСКОРЕННОГО ОБУЧЕНИЯ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1678762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6905440" y="5162847"/>
            <a:ext cx="5134345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 35%  ПОСТУПАЮЩИХ В 1-Е КЛАССЫ ГОТОВЫ К УСКОРЕННОМУ  ОБУЧЕНИЮ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АНАЛИЗ СОЦИАЛЬНОГО ЗАПРОСА НА УСКОРЕННОЕ  ОБУЧЕНИЕ В НАЧАЛЬНОЙ ШКОЛЕ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88" y="1712628"/>
            <a:ext cx="1307623" cy="120163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708" y="2975026"/>
            <a:ext cx="1307623" cy="120163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241" y="4205219"/>
            <a:ext cx="1307623" cy="1201634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9472613" y="-3657"/>
            <a:ext cx="26431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cap="all" dirty="0" err="1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</a:t>
            </a:r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 №1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728699" y="1737338"/>
            <a:ext cx="10100593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несформированность единой коммуникативной среды школы – как пространства продуктивного общения и сотрудничества детей и взрослых в условиях ускоренного обучения;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696011" y="3287970"/>
            <a:ext cx="955301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завышенные ожидания родителей;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17597" y="4403294"/>
            <a:ext cx="720257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интенсивность ожидания родителей; </a:t>
            </a:r>
          </a:p>
        </p:txBody>
      </p:sp>
      <p:pic>
        <p:nvPicPr>
          <p:cNvPr id="15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89" y="5463972"/>
            <a:ext cx="1307623" cy="1201634"/>
          </a:xfrm>
          <a:prstGeom prst="rect">
            <a:avLst/>
          </a:prstGeom>
        </p:spPr>
      </p:pic>
      <p:sp>
        <p:nvSpPr>
          <p:cNvPr id="2" name="Прямоугольник 1"/>
          <p:cNvSpPr/>
          <p:nvPr/>
        </p:nvSpPr>
        <p:spPr>
          <a:xfrm>
            <a:off x="1303195" y="900410"/>
            <a:ext cx="10460231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all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ПЛАНИРУЕМЫЕ РИСКИ:</a:t>
            </a:r>
            <a:endParaRPr lang="ru-RU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17597" y="5275420"/>
            <a:ext cx="8096979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недостаточный уровень саморегуляции, отсутствие готовности следовать школьным правилам и требованиям учебных задач.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255585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ОСОБЕННОСТИ УЧЕБНОГО ПЛАНА – реализация ФГОС НОО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УЧЕБНЫЙ ПЛАН 2020-2023</a:t>
            </a: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0066620"/>
              </p:ext>
            </p:extLst>
          </p:nvPr>
        </p:nvGraphicFramePr>
        <p:xfrm>
          <a:off x="285750" y="3872441"/>
          <a:ext cx="11696699" cy="2768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94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494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4819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50701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Параллель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Предельно</a:t>
                      </a:r>
                      <a:r>
                        <a:rPr lang="ru-RU" b="1" baseline="0" dirty="0"/>
                        <a:t> допустимая нагрузка (5-дн)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Количество уроков в день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Обязательные предметы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Домашние задания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Вторая половина дня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1(2) классы (</a:t>
                      </a:r>
                      <a:r>
                        <a:rPr lang="ru-RU" b="1" dirty="0" err="1"/>
                        <a:t>эфф</a:t>
                      </a:r>
                      <a:r>
                        <a:rPr lang="ru-RU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21/23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нет/есть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До 10 часов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3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До 10 часов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4 классы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4-5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есть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/>
                        <a:t>До 10 часов</a:t>
                      </a:r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/>
                        <a:t>1 классы (</a:t>
                      </a:r>
                      <a:r>
                        <a:rPr lang="ru-RU" b="1" dirty="0" err="1"/>
                        <a:t>станд</a:t>
                      </a:r>
                      <a:r>
                        <a:rPr lang="ru-RU" b="1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/>
                        <a:t>21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4</a:t>
                      </a:r>
                      <a:r>
                        <a:rPr lang="en-US" b="1" dirty="0"/>
                        <a:t>-5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нет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1" dirty="0"/>
                        <a:t>До 10 часов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59668" y="1169569"/>
            <a:ext cx="10477500" cy="2609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933854" y="3244334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b="1" cap="all" dirty="0">
              <a:ln w="9000" cmpd="sng">
                <a:noFill/>
                <a:prstDash val="solid"/>
              </a:ln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658158" y="0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 №1</a:t>
            </a:r>
          </a:p>
        </p:txBody>
      </p:sp>
    </p:spTree>
    <p:extLst>
      <p:ext uri="{BB962C8B-B14F-4D97-AF65-F5344CB8AC3E}">
        <p14:creationId xmlns:p14="http://schemas.microsoft.com/office/powerpoint/2010/main" val="3932304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ОСОБЕННОСТИ УЧЕБНОГО ПЛАНА – реализация ФГОС НОО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УЧЕБНЫЙ ПЛАН 2020-2023</a:t>
            </a: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339193736"/>
              </p:ext>
            </p:extLst>
          </p:nvPr>
        </p:nvGraphicFramePr>
        <p:xfrm>
          <a:off x="2012561" y="1436423"/>
          <a:ext cx="9981795" cy="521441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10794"/>
            <a:ext cx="2055424" cy="15371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740609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3750869" y="5172491"/>
            <a:ext cx="8202606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ВНЕУРОЧНАЯ ДЕЯТЕЛЬНОСТЬ: НАПРАВЛЕНИЯ  РЕАЛИЗАЦИИ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5141521" cy="4667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КОМПОНЕНТ УЧЕБНОГО ПЛАНА</a:t>
            </a:r>
          </a:p>
        </p:txBody>
      </p: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3437182103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9522619" y="-783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 №1</a:t>
            </a:r>
          </a:p>
        </p:txBody>
      </p:sp>
    </p:spTree>
    <p:extLst>
      <p:ext uri="{BB962C8B-B14F-4D97-AF65-F5344CB8AC3E}">
        <p14:creationId xmlns:p14="http://schemas.microsoft.com/office/powerpoint/2010/main" val="3104524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3750869" y="5115341"/>
            <a:ext cx="8202606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0" y="387574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ВНЕУРОЧНАЯ ДЕЯТЕЛЬНОСТЬ  на уровне НОО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>
                <a:solidFill>
                  <a:srgbClr val="2F596C"/>
                </a:solidFill>
              </a:rPr>
              <a:t>КОМПОНЕНТ УЧЕБНОГО ПЛАНА 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352" y="1362075"/>
            <a:ext cx="1307623" cy="1201634"/>
          </a:xfrm>
          <a:prstGeom prst="rect">
            <a:avLst/>
          </a:prstGeom>
        </p:spPr>
      </p:pic>
      <p:pic>
        <p:nvPicPr>
          <p:cNvPr id="23" name="Рисунок 2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01" y="2701494"/>
            <a:ext cx="1307623" cy="1201634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500" y="4040913"/>
            <a:ext cx="1307623" cy="1201634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1728700" y="3140386"/>
            <a:ext cx="81373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ФОРМЫ, ОТЛИЧНЫЕ ОТ КЛАССНО-УРОЧНЫХ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1728700" y="1227803"/>
            <a:ext cx="10135876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РЕАЛИЗАЦИЯ ТРЕБОВАНИЙ ФГОС ОБЩЕГО ОБРАЗОВАНИЯ К РАЗВИТИЮ ЛИЧНОСТИ ОБУЧАЮЩИХСЯ</a:t>
            </a:r>
          </a:p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 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89038" y="3947254"/>
            <a:ext cx="98701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КУРСЫ ПО ВЫБОРУ, КРУЖКИ И СЕКЦИИ ДОП. ОБРАЗОВАНИЯ, РАЗОВЫЕ МЕРОПРИЯТИЯ, КЛАССНЫЕ ЧАСЫ, ЭКСКУРСИИ, СОРЕВНОВАНИЯ</a:t>
            </a:r>
          </a:p>
        </p:txBody>
      </p:sp>
      <p:pic>
        <p:nvPicPr>
          <p:cNvPr id="15" name="Рисунок 2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499" y="5281490"/>
            <a:ext cx="1307623" cy="120163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1834093" y="5607783"/>
            <a:ext cx="9925089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ОБРАЗОВАТЕЛЬНЫЕ РЕЗУЛЬТАТЫ: ИНДИВИДУАЛЬНЫЙ </a:t>
            </a:r>
          </a:p>
          <a:p>
            <a:r>
              <a:rPr lang="ru-RU" sz="32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00B0F0"/>
                </a:solidFill>
              </a:rPr>
              <a:t>УЧЁТ - ПОРТФОЛИО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9629184" y="-8080"/>
            <a:ext cx="172835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 №1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6107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оугольник 20"/>
          <p:cNvSpPr/>
          <p:nvPr/>
        </p:nvSpPr>
        <p:spPr>
          <a:xfrm>
            <a:off x="6873878" y="5092151"/>
            <a:ext cx="8202606" cy="161013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>
            <a:softEdge rad="63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TextBox 2"/>
          <p:cNvSpPr txBox="1"/>
          <p:nvPr/>
        </p:nvSpPr>
        <p:spPr>
          <a:xfrm>
            <a:off x="-207169" y="393858"/>
            <a:ext cx="12192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>
                <a:solidFill>
                  <a:prstClr val="white"/>
                </a:solidFill>
              </a:rPr>
              <a:t> ЧТО НЕОБХОДИМО ПОМНИТЬ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4378" y="-98182"/>
            <a:ext cx="7465622" cy="528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lnSpc>
                <a:spcPts val="3400"/>
              </a:lnSpc>
            </a:pPr>
            <a:r>
              <a:rPr lang="ru-RU" sz="1400" b="1" cap="all" dirty="0" err="1">
                <a:solidFill>
                  <a:srgbClr val="2F596C"/>
                </a:solidFill>
              </a:rPr>
              <a:t>УСЛОВИя</a:t>
            </a:r>
            <a:r>
              <a:rPr lang="ru-RU" sz="1400" b="1" cap="all" dirty="0">
                <a:solidFill>
                  <a:srgbClr val="2F596C"/>
                </a:solidFill>
              </a:rPr>
              <a:t> РЕАЛИЗАЦИИ УСКОРЕННОГО  ОБУЧЕНИЯ В НАЧАЛЬНОЙ ШКОЛЕ 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833437" y="1181381"/>
            <a:ext cx="10939463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ru-RU" b="1" dirty="0"/>
              <a:t>Ускоренное обучение сопровождается </a:t>
            </a:r>
            <a:r>
              <a:rPr lang="ru-RU" altLang="ru-RU" b="1" dirty="0">
                <a:solidFill>
                  <a:srgbClr val="FF0000"/>
                </a:solidFill>
              </a:rPr>
              <a:t>независимой диагностикой образовательных результатов</a:t>
            </a:r>
            <a:r>
              <a:rPr lang="ru-RU" altLang="ru-RU" b="1" dirty="0"/>
              <a:t>. 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altLang="ru-RU" b="1" dirty="0"/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ru-RU" b="1" dirty="0"/>
              <a:t>Сроки диагностик – </a:t>
            </a:r>
            <a:r>
              <a:rPr lang="ru-RU" altLang="ru-RU" b="1" dirty="0">
                <a:solidFill>
                  <a:srgbClr val="FF0000"/>
                </a:solidFill>
              </a:rPr>
              <a:t>декабрь / апрель.</a:t>
            </a:r>
          </a:p>
          <a:p>
            <a:pPr marL="342900" lvl="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altLang="ru-RU" b="1" dirty="0"/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altLang="ru-RU" b="1" dirty="0"/>
              <a:t>Промежуточная аттестация результатов ускоренного обучения по образовательной программе начального общего образования проводится </a:t>
            </a:r>
            <a:r>
              <a:rPr lang="ru-RU" altLang="ru-RU" b="1" dirty="0">
                <a:solidFill>
                  <a:srgbClr val="FF0000"/>
                </a:solidFill>
              </a:rPr>
              <a:t>с учетом полного объема результатов</a:t>
            </a:r>
            <a:r>
              <a:rPr lang="ru-RU" altLang="ru-RU" b="1" dirty="0"/>
              <a:t>, утвержденных в образовательной программе начального общего образования на основании Федерального государственного образовательного стандарта начального общего образования.</a:t>
            </a:r>
          </a:p>
          <a:p>
            <a:pPr marL="342900" indent="-342900" eaLnBrk="0" fontAlgn="base" hangingPunct="0"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endParaRPr lang="ru-RU" altLang="ru-RU" b="1" dirty="0"/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В случае неудовлетворительных результатов 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независимой диагностики или не ликвидации академической задолженности в установленные школой сроки, 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</a:rPr>
              <a:t>количество лет на освоение образовательной программы может быть увеличено</a:t>
            </a:r>
            <a:r>
              <a:rPr kumimoji="0" lang="ru-RU" altLang="ru-RU" sz="18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до показателя, утвержденного в Федеральном государственном образовательном стандарте начального общего образования.</a:t>
            </a:r>
          </a:p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arenR" startAt="2"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sp>
        <p:nvSpPr>
          <p:cNvPr id="16" name="Text Box 13"/>
          <p:cNvSpPr txBox="1">
            <a:spLocks noChangeArrowheads="1"/>
          </p:cNvSpPr>
          <p:nvPr/>
        </p:nvSpPr>
        <p:spPr bwMode="auto">
          <a:xfrm>
            <a:off x="7123906" y="7109856"/>
            <a:ext cx="128588" cy="203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  <a:t>С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650081" y="812543"/>
            <a:ext cx="11201400" cy="9233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ru-RU" altLang="ru-RU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pic>
        <p:nvPicPr>
          <p:cNvPr id="1046" name="Picture 22" descr="http://inwise-systems.com/uploads/images/Economic-Development-graph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9560" y="5092151"/>
            <a:ext cx="2132668" cy="17658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9527190" y="0"/>
            <a:ext cx="17283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cap="all" dirty="0">
                <a:ln w="9000" cmpd="sng">
                  <a:noFill/>
                  <a:prstDash val="solid"/>
                </a:ln>
                <a:solidFill>
                  <a:schemeClr val="accent6">
                    <a:lumMod val="50000"/>
                  </a:schemeClr>
                </a:solidFill>
              </a:rPr>
              <a:t>Гимназия №1</a:t>
            </a:r>
          </a:p>
        </p:txBody>
      </p:sp>
    </p:spTree>
    <p:extLst>
      <p:ext uri="{BB962C8B-B14F-4D97-AF65-F5344CB8AC3E}">
        <p14:creationId xmlns:p14="http://schemas.microsoft.com/office/powerpoint/2010/main" val="2047140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6136</TotalTime>
  <Words>632</Words>
  <Application>Microsoft Office PowerPoint</Application>
  <PresentationFormat>Широкоэкранный</PresentationFormat>
  <Paragraphs>125</Paragraphs>
  <Slides>10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1_Тема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Матюшин ИА</dc:creator>
  <cp:lastModifiedBy>Гимназия № 1</cp:lastModifiedBy>
  <cp:revision>589</cp:revision>
  <cp:lastPrinted>2016-06-15T08:35:03Z</cp:lastPrinted>
  <dcterms:created xsi:type="dcterms:W3CDTF">2015-08-25T07:26:16Z</dcterms:created>
  <dcterms:modified xsi:type="dcterms:W3CDTF">2020-08-28T10:51:56Z</dcterms:modified>
</cp:coreProperties>
</file>