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840" r:id="rId4"/>
  </p:sldMasterIdLst>
  <p:notesMasterIdLst>
    <p:notesMasterId r:id="rId23"/>
  </p:notesMasterIdLst>
  <p:sldIdLst>
    <p:sldId id="256" r:id="rId5"/>
    <p:sldId id="262" r:id="rId6"/>
    <p:sldId id="272" r:id="rId7"/>
    <p:sldId id="273" r:id="rId8"/>
    <p:sldId id="264" r:id="rId9"/>
    <p:sldId id="268" r:id="rId10"/>
    <p:sldId id="269" r:id="rId11"/>
    <p:sldId id="265" r:id="rId12"/>
    <p:sldId id="271" r:id="rId13"/>
    <p:sldId id="263" r:id="rId14"/>
    <p:sldId id="257" r:id="rId15"/>
    <p:sldId id="259" r:id="rId16"/>
    <p:sldId id="267" r:id="rId17"/>
    <p:sldId id="266" r:id="rId18"/>
    <p:sldId id="261" r:id="rId19"/>
    <p:sldId id="270" r:id="rId20"/>
    <p:sldId id="260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6"/>
    <p:penClr>
      <a:srgbClr val="FF0000"/>
    </p:penClr>
  </p:showPr>
  <p:clrMru>
    <a:srgbClr val="8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EA9907-0FD7-409B-8840-CDFB7A7DE3EC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F1E078-2836-4BD6-B269-C82CE93E1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52F69-BDFE-435C-854A-8E92B57255B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A05C8FA-E2B2-440D-B05F-7AFC4167C166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C2633EF-6BF6-4FF8-B734-CEF6CDBC8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7BBE-96A6-4EF4-A875-F8A15C93AD22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97B7-3DB1-4B9A-9E9B-B8031EBB5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7E6A-7E92-43CB-B4C0-670849B862B8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1FA3C-1297-46B2-80D1-98472E323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CAC6B2B-650A-4BBF-9297-E820038063B1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115368F-1BA9-461B-ADD1-CAB619451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B14BC3-575D-4712-9A98-87C73C36E82E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3AC24D-77B0-4E26-BDC9-903AD7821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D01D735-8832-4B67-82D3-694CCEEE103E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BBC94ED-6398-408F-9E80-E5A09A206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C105FE-86DC-41C6-8A44-B8A532544558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943608-8DB9-4857-9684-1493064F3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BFBD83-CD16-4F9A-BA89-5E0A2033FF4C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3389C9-5A58-4B62-BF19-638E43651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3603C2-3A7C-4D43-A6EE-33F9C3C3071B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8E10CF-04D0-4DFB-9007-641ED8E48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E6FC8-E251-4C61-8FB5-D7BD254F8CBA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A26E-67F3-40AA-B62E-721466358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492BB00-568D-4FE3-943D-5D89444022CA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44F90C7-1759-4FE8-9C6E-E1A5A1AF5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7C1D09-D63E-42A1-B604-8F7AEEF89B5D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789D46-15FC-47A2-AD38-8FDFFE538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2418F84-2389-4D10-82A7-E40D56659474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3B74B04-DFC4-4B92-9509-F9A88BD82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D589-9A70-4F1F-BD8D-53CC8E6C7E07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EC4A-6FE2-4073-82A8-66533A931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16944-7341-4496-8A38-06ACB729768B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01F5-4392-44F0-BFF4-805BEDEEB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9B18-ED83-4C39-AA83-343110A637D7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1425-E5E1-4B09-8C68-69F55287A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1DBC-695D-4F11-A000-F35848115F16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6203-2487-4BDD-9C33-13491B055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5F74C-A129-4B51-8F5F-06CC39C493DB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6467-2E1E-420F-899A-7D9DD86E2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D6A29-4301-41D7-B1BD-286337EC4C20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DA39-BB5F-4B89-B354-B551C63DD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3422-2AB9-4C87-9116-667640134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6EED-EE40-4EC3-9369-790F40A7751B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601D1-C31E-47EF-A2BA-46F7C823BA22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FD99-E793-4E9D-B6B5-7E2710B95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F2D3-AD78-4C50-BB9A-E33569FDD6C5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84330-CB0D-43D2-9E3F-8FB6CB438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A3D8F7B-DD34-4942-8535-DCE31A774E53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CD23566-75CC-46C6-86AC-76DC87590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02BC-7DDB-4E4C-90E1-5235CC4B90C0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0C27-5D1D-4A5F-891C-166012058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5AD41-CACA-43A2-9C83-23FC013398B7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5F9C-BE3D-4E89-99E4-1FC2E7F99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EF11-2759-43DF-ACCF-72FA1978088B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70A4F-225D-4E4A-A179-9357C2A3A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CF04-33E7-4A21-9885-BB6BE1525E16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3FC94-152E-40E5-BF82-6BFB14E51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C518EA6-E978-4635-B4C4-AC233ACE75B9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BC19701-ED93-4DD3-92DA-1FE4706B8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D310B2-70B1-409A-B904-215628157BCE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18E8B0-4AA8-4E4C-AC29-650A1FC72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5B5D55C-EFCD-4FB2-B22B-1CA48067C182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2CD042B-E142-4E4C-A49F-D069A8DF9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40B49F-6211-485B-A466-BE4E0E586ED1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1B28A9-A0F2-427E-9773-52C5F50FA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335CFD-593B-4612-86B6-89DACD1B8669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A93879-9F49-46EC-9F29-BAE2D82D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3E816-7059-4AAD-A5B2-D1E21941AB1A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DB0E8E-34BA-4BED-A010-9DDEAAAAA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EC4372-5F6A-44DB-AB7B-88F15B661ABE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17A446-F330-446F-B8E9-2053C011B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CECAB-A6E4-45BC-BE32-99C062FDF10C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B9683-8C7E-46B8-9A08-C9CE38969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EAA2F4F-26A5-41D9-AE7A-1590A86CFBF9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259B28F-D360-4C17-A2B8-93EBD8CCD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9ABCB1E-3576-45AF-B1E4-56A8576FD751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327E663-FEA5-41F3-AE60-4517733DC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9E227-EAA4-41C5-B057-3F5E864F55BE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7C6A-7FAC-40F4-80C4-EFC32BCF4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12FC-09A5-47CC-8198-02878E2A5887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7591-B877-48C3-B23E-FEC9F4151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F6DFC3-4DF7-43DE-88A3-30584A6F8A49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CE8ED4-B245-47ED-B53E-491DB2DBC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0B5022-15D4-4C7C-A052-464F34CD6994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1A3958-3766-4F57-84A7-F5701B4D4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12F4-6A0F-4F0B-8229-C763935FB832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90ED-C4CD-478F-BE25-EF8C07AF6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E342AB9-CC84-4827-AC71-0F9D12D474D9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AE60BBB-0FC1-4A62-BCF2-F221D6190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893959A-2EB4-4A51-8254-567BA001CB4E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445F4C9-7EE6-4936-AB63-9FF1BC1D9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9350DB1-88A4-4C0B-9DB5-8F7484B0B00C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5E27481-D0F5-44D6-8712-26E7F4076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70" r:id="rId7"/>
    <p:sldLayoutId id="2147483891" r:id="rId8"/>
    <p:sldLayoutId id="2147483892" r:id="rId9"/>
    <p:sldLayoutId id="2147483869" r:id="rId10"/>
    <p:sldLayoutId id="2147483868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F12142F-88E6-4064-A9CF-9E77432D83AB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E425253-261C-4E0D-B7D9-F5D9324D3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2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73" r:id="rId7"/>
    <p:sldLayoutId id="2147483899" r:id="rId8"/>
    <p:sldLayoutId id="2147483900" r:id="rId9"/>
    <p:sldLayoutId id="2147483872" r:id="rId10"/>
    <p:sldLayoutId id="2147483871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BE03C3-9CD8-4807-A481-FC660D49FF5D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6534DA-9151-4DF5-93B1-D183DE08F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881" r:id="rId2"/>
    <p:sldLayoutId id="2147483902" r:id="rId3"/>
    <p:sldLayoutId id="2147483880" r:id="rId4"/>
    <p:sldLayoutId id="2147483903" r:id="rId5"/>
    <p:sldLayoutId id="2147483879" r:id="rId6"/>
    <p:sldLayoutId id="2147483878" r:id="rId7"/>
    <p:sldLayoutId id="2147483877" r:id="rId8"/>
    <p:sldLayoutId id="2147483876" r:id="rId9"/>
    <p:sldLayoutId id="2147483875" r:id="rId10"/>
    <p:sldLayoutId id="21474838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26B4E08-7F40-414E-B1E0-3909C0D9EA26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6AF6617-6FE9-4C0C-BA98-648F083D7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789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884" r:id="rId7"/>
    <p:sldLayoutId id="2147483910" r:id="rId8"/>
    <p:sldLayoutId id="2147483911" r:id="rId9"/>
    <p:sldLayoutId id="2147483883" r:id="rId10"/>
    <p:sldLayoutId id="2147483882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C:\Documents%20and%20Settings\Admin\&#1056;&#1072;&#1073;&#1086;&#1095;&#1080;&#1081;%20&#1089;&#1090;&#1086;&#1083;\Various_Artists_-_Gaudeamus_Igitur-gimn_vseh_studentov__muzofon.com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88975" y="2786063"/>
            <a:ext cx="7785100" cy="1530350"/>
          </a:xfr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57250" y="214313"/>
            <a:ext cx="77866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МБОУ «Гимназия № 1 им. К.Д. Ушинского»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Музей истории гимназии </a:t>
            </a:r>
          </a:p>
          <a:p>
            <a:pPr algn="ctr"/>
            <a:r>
              <a:rPr lang="ru-RU" sz="2800" b="1">
                <a:solidFill>
                  <a:srgbClr val="800000"/>
                </a:solidFill>
                <a:latin typeface="Georgia" pitchFamily="18" charset="0"/>
              </a:rPr>
              <a:t>Номинация: </a:t>
            </a:r>
            <a:r>
              <a:rPr lang="ru-RU" sz="2400" b="1">
                <a:solidFill>
                  <a:srgbClr val="800000"/>
                </a:solidFill>
                <a:latin typeface="Georgia" pitchFamily="18" charset="0"/>
              </a:rPr>
              <a:t>«</a:t>
            </a:r>
            <a:r>
              <a:rPr lang="ru-RU" sz="2400" b="1">
                <a:solidFill>
                  <a:srgbClr val="800000"/>
                </a:solidFill>
              </a:rPr>
              <a:t>«Музейный маршрут»</a:t>
            </a:r>
            <a:r>
              <a:rPr lang="uk-UA" sz="2400">
                <a:solidFill>
                  <a:srgbClr val="800000"/>
                </a:solidFill>
              </a:rPr>
              <a:t> </a:t>
            </a:r>
            <a:r>
              <a:rPr lang="ru-RU" sz="2400" b="1">
                <a:solidFill>
                  <a:srgbClr val="800000"/>
                </a:solidFill>
                <a:latin typeface="Georgia" pitchFamily="18" charset="0"/>
              </a:rPr>
              <a:t>»</a:t>
            </a:r>
          </a:p>
        </p:txBody>
      </p:sp>
      <p:pic>
        <p:nvPicPr>
          <p:cNvPr id="6" name="Various_Artists_-_Gaudeamus_Igitur-gimn_vseh_studentov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14813" y="4357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84213" y="4797425"/>
            <a:ext cx="77866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Экскурсия по выставке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Музея истории гимназии </a:t>
            </a:r>
          </a:p>
          <a:p>
            <a:pPr algn="ctr"/>
            <a:r>
              <a:rPr lang="ru-RU" sz="2800" b="1">
                <a:solidFill>
                  <a:srgbClr val="800000"/>
                </a:solidFill>
                <a:latin typeface="Georgia" pitchFamily="18" charset="0"/>
              </a:rPr>
              <a:t> </a:t>
            </a:r>
            <a:endParaRPr lang="ru-RU" sz="2400" b="1">
              <a:solidFill>
                <a:srgbClr val="8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 advTm="10656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allAtOnce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IMAG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74183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Прямоугольник 4"/>
          <p:cNvSpPr>
            <a:spLocks noChangeArrowheads="1"/>
          </p:cNvSpPr>
          <p:nvPr/>
        </p:nvSpPr>
        <p:spPr bwMode="auto">
          <a:xfrm>
            <a:off x="357188" y="142875"/>
            <a:ext cx="842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Georgia" pitchFamily="18" charset="0"/>
              </a:rPr>
              <a:t>Мемориальная доска на стене гимназии</a:t>
            </a:r>
          </a:p>
        </p:txBody>
      </p:sp>
    </p:spTree>
  </p:cSld>
  <p:clrMapOvr>
    <a:masterClrMapping/>
  </p:clrMapOvr>
  <p:transition advTm="7281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3025"/>
            <a:ext cx="8437563" cy="1858963"/>
          </a:xfrm>
        </p:spPr>
      </p:pic>
      <p:pic>
        <p:nvPicPr>
          <p:cNvPr id="61442" name="Picture 2" descr="2014-02-06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85875"/>
            <a:ext cx="4135438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Волошенко 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1285875"/>
            <a:ext cx="26289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Прямоугольник 6"/>
          <p:cNvSpPr>
            <a:spLocks noChangeArrowheads="1"/>
          </p:cNvSpPr>
          <p:nvPr/>
        </p:nvSpPr>
        <p:spPr bwMode="auto">
          <a:xfrm>
            <a:off x="5715000" y="5286375"/>
            <a:ext cx="328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Директор частной гимназии </a:t>
            </a:r>
          </a:p>
          <a:p>
            <a:pPr algn="ctr"/>
            <a:r>
              <a:rPr lang="ru-RU">
                <a:latin typeface="Georgia" pitchFamily="18" charset="0"/>
              </a:rPr>
              <a:t>М.А. Волошенко</a:t>
            </a:r>
          </a:p>
        </p:txBody>
      </p:sp>
      <p:sp>
        <p:nvSpPr>
          <p:cNvPr id="61445" name="Rectangle 1"/>
          <p:cNvSpPr>
            <a:spLocks noChangeArrowheads="1"/>
          </p:cNvSpPr>
          <p:nvPr/>
        </p:nvSpPr>
        <p:spPr bwMode="auto">
          <a:xfrm>
            <a:off x="214313" y="4500563"/>
            <a:ext cx="5572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улице Долгорукова, дом 2 (ныне улица Карла Либкнехта) размещалась частная мужская гимназия, учрежденная М.А. Волошенко. Симферопольская частная гимназия Волошенко М.А преобразована из частного восьмикласного мужского училища I разряда в 1904 году. 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 обучения был восьмилетний. Основных классов 8 и 1 приготовительный. Было в 1911 году 302 ученика. Плата за обучение в приготовительном классе 60 рублей в год, а основных от 120 до 150 рублей в год.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328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 descr="IMG_1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565400"/>
            <a:ext cx="3929063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Прямоугольник 5"/>
          <p:cNvSpPr>
            <a:spLocks noChangeArrowheads="1"/>
          </p:cNvSpPr>
          <p:nvPr/>
        </p:nvSpPr>
        <p:spPr bwMode="auto">
          <a:xfrm>
            <a:off x="571500" y="428625"/>
            <a:ext cx="814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Симферопольская женская гимназия </a:t>
            </a:r>
          </a:p>
        </p:txBody>
      </p:sp>
      <p:sp>
        <p:nvSpPr>
          <p:cNvPr id="62467" name="Rectangle 1"/>
          <p:cNvSpPr>
            <a:spLocks noChangeArrowheads="1"/>
          </p:cNvSpPr>
          <p:nvPr/>
        </p:nvSpPr>
        <p:spPr bwMode="auto">
          <a:xfrm>
            <a:off x="285750" y="4611688"/>
            <a:ext cx="80724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1865 году в Симферополе на пожертвования жителей города открылось Симферопольское женское училище в здании № 4 по современной ул. Ушинского - «женское училище первого разряда». В 1871 году преобразованное в женскую казенную гимназию. </a:t>
            </a:r>
            <a:endParaRPr lang="ru-RU" sz="900" b="1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1876 г. к зданию женской гимназии пристроили третий этаж. Это был первый в городе трехэтажный дом. Родители гимназисток, опасаясь, что «эта громадина» может обрушиться, настояли на сносе третьего этажа. </a:t>
            </a:r>
            <a:endParaRPr lang="ru-RU" sz="900" b="1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1908 г. женская казенная гимназия сменила адрес (новое здание на улице Горького, 18), в доме разместилась частная женская гимназия Оливер. </a:t>
            </a:r>
            <a:endParaRPr lang="ru-RU" b="1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2468" name="Picture 2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5727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468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2868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70C0"/>
                </a:solidFill>
              </a:rPr>
              <a:t>Гимназистки женской гимназии</a:t>
            </a:r>
            <a:endParaRPr lang="ru-RU">
              <a:solidFill>
                <a:srgbClr val="0070C0"/>
              </a:solidFill>
            </a:endParaRPr>
          </a:p>
        </p:txBody>
      </p:sp>
      <p:pic>
        <p:nvPicPr>
          <p:cNvPr id="63491" name="Picture 2" descr="C:\Documents and Settings\Admin\Рабочий стол\МУЗЕЙ ГИМНАЗИИ\Фото из фондов\Женская гимназия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96975"/>
            <a:ext cx="307181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3" descr="C:\Documents and Settings\Admin\Рабочий стол\МУЗЕЙ ГИМНАЗИИ\Фото из фондов\Женская гимназия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412875"/>
            <a:ext cx="3205162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546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31775"/>
            <a:ext cx="8242300" cy="1176338"/>
          </a:xfrm>
        </p:spPr>
      </p:pic>
      <p:pic>
        <p:nvPicPr>
          <p:cNvPr id="64515" name="Picture 2" descr="C:\Documents and Settings\Admin\Рабочий стол\МУЗЕЙ ГИМНАЗИИ\Фото из фондов\Документы из фондов\Безимени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700213"/>
            <a:ext cx="32004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3" descr="C:\Documents and Settings\Admin\Рабочий стол\МУЗЕЙ ГИМНАЗИИ\Фото из фондов\Документы из фондов\аттести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700213"/>
            <a:ext cx="557212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156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IMG_15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59150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Прямоугольник 4"/>
          <p:cNvSpPr>
            <a:spLocks noChangeArrowheads="1"/>
          </p:cNvSpPr>
          <p:nvPr/>
        </p:nvSpPr>
        <p:spPr bwMode="auto">
          <a:xfrm>
            <a:off x="857250" y="357188"/>
            <a:ext cx="7572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Arial Narrow" pitchFamily="34" charset="0"/>
              </a:rPr>
              <a:t>Здание частной гимназии Е.И. Оливер  </a:t>
            </a:r>
          </a:p>
        </p:txBody>
      </p:sp>
      <p:pic>
        <p:nvPicPr>
          <p:cNvPr id="65539" name="Picture 3" descr="гимн Олив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1600" y="2133600"/>
            <a:ext cx="269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Прямоугольник 5"/>
          <p:cNvSpPr>
            <a:spLocks noChangeArrowheads="1"/>
          </p:cNvSpPr>
          <p:nvPr/>
        </p:nvSpPr>
        <p:spPr bwMode="auto">
          <a:xfrm>
            <a:off x="0" y="4714875"/>
            <a:ext cx="6572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Georgia" pitchFamily="18" charset="0"/>
              </a:rPr>
              <a:t>В числе первых частных женских гимназий была учреждена женская гимназия Е. Оливер в Симферополе. Гимназия была открыта в 1898 году под наименованием частного женского </a:t>
            </a:r>
            <a:r>
              <a:rPr lang="ru-RU">
                <a:latin typeface="Georgia" pitchFamily="18" charset="0"/>
              </a:rPr>
              <a:t>училища 2-го разряда, в 1901 году она преобразована в женское училище 1-го разряда в составе 5-ти классов, а в 1904 году  – в  7-ми классную женскую гимназию по положению от 24 мая 1870 года. </a:t>
            </a:r>
          </a:p>
        </p:txBody>
      </p:sp>
    </p:spTree>
  </p:cSld>
  <p:clrMapOvr>
    <a:masterClrMapping/>
  </p:clrMapOvr>
  <p:transition advTm="7969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988" y="231775"/>
            <a:ext cx="8450262" cy="1176338"/>
          </a:xfrm>
        </p:spPr>
      </p:pic>
      <p:pic>
        <p:nvPicPr>
          <p:cNvPr id="67587" name="Picture 2" descr="E:\МУЗЕЙ ДОКУМЕНТЫ И ПАСПОРТ\13882157_910806922380302_374423744307800097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34194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3" descr="E:\МУЗЕЙ ДОКУМЕНТЫ И ПАСПОРТ\13901400_910807019046959_499709960476294114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1700213"/>
            <a:ext cx="485775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Дом на улице Ленина, 17 в Симфероп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52513"/>
            <a:ext cx="514350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88" y="214313"/>
            <a:ext cx="7715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Частная  Гимназия </a:t>
            </a:r>
            <a:r>
              <a:rPr lang="ru-RU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Станишевской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68611" name="Picture 3" descr="Ев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052513"/>
            <a:ext cx="17018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1"/>
          <p:cNvSpPr>
            <a:spLocks noChangeArrowheads="1"/>
          </p:cNvSpPr>
          <p:nvPr/>
        </p:nvSpPr>
        <p:spPr bwMode="auto">
          <a:xfrm>
            <a:off x="357188" y="4894263"/>
            <a:ext cx="6786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>
                <a:latin typeface="Cambria" pitchFamily="18" charset="0"/>
                <a:ea typeface="Calibri" pitchFamily="34" charset="0"/>
                <a:cs typeface="Times New Roman" pitchFamily="18" charset="0"/>
              </a:rPr>
              <a:t>Частная женская гимназия Станишевской В.А. открыта в 1905 году как прогимназия. В сентябре 1907 года преобразована в гимназию. </a:t>
            </a:r>
            <a:endParaRPr lang="ru-RU" sz="90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>
                <a:latin typeface="Cambria" pitchFamily="18" charset="0"/>
                <a:ea typeface="Calibri" pitchFamily="34" charset="0"/>
                <a:cs typeface="Times New Roman" pitchFamily="18" charset="0"/>
              </a:rPr>
              <a:t>В доме № 17 по улице Бульварной (ул.Ленина), неподалеку от нынешнего Крымского республиканского института последипломного педагогического образования, находилась частная женская гимназия Валентины Александровны Станишевской, располагавшаяся в бывшем доме А. Шлее.  </a:t>
            </a:r>
            <a:endParaRPr lang="ru-RU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8242300" cy="14811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3"/>
          <p:cNvSpPr>
            <a:spLocks noChangeArrowheads="1"/>
          </p:cNvSpPr>
          <p:nvPr/>
        </p:nvSpPr>
        <p:spPr bwMode="auto">
          <a:xfrm>
            <a:off x="428625" y="500063"/>
            <a:ext cx="8358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 </a:t>
            </a:r>
            <a:r>
              <a:rPr lang="ru-RU" sz="3600" b="1">
                <a:solidFill>
                  <a:srgbClr val="002060"/>
                </a:solidFill>
                <a:latin typeface="Georgia" pitchFamily="18" charset="0"/>
              </a:rPr>
              <a:t>Симферопольская мужская гимназия  </a:t>
            </a:r>
          </a:p>
        </p:txBody>
      </p:sp>
      <p:pic>
        <p:nvPicPr>
          <p:cNvPr id="52226" name="Picture 2" descr="церковь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857375"/>
            <a:ext cx="54356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Прямоугольник 5"/>
          <p:cNvSpPr>
            <a:spLocks noChangeArrowheads="1"/>
          </p:cNvSpPr>
          <p:nvPr/>
        </p:nvSpPr>
        <p:spPr bwMode="auto">
          <a:xfrm>
            <a:off x="5715000" y="1214438"/>
            <a:ext cx="31432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Симферопольская мужская гимназия.</a:t>
            </a:r>
            <a:r>
              <a:rPr lang="ru-RU" sz="1600">
                <a:latin typeface="Georgia" pitchFamily="18" charset="0"/>
              </a:rPr>
              <a:t> </a:t>
            </a:r>
          </a:p>
          <a:p>
            <a:r>
              <a:rPr lang="ru-RU" sz="1600">
                <a:latin typeface="Georgia" pitchFamily="18" charset="0"/>
              </a:rPr>
              <a:t>Открытка  начала XIX века</a:t>
            </a:r>
          </a:p>
        </p:txBody>
      </p:sp>
      <p:pic>
        <p:nvPicPr>
          <p:cNvPr id="52228" name="Picture 3" descr="IMAG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141663"/>
            <a:ext cx="399415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Прямоугольник 7"/>
          <p:cNvSpPr>
            <a:spLocks noChangeArrowheads="1"/>
          </p:cNvSpPr>
          <p:nvPr/>
        </p:nvSpPr>
        <p:spPr bwMode="auto">
          <a:xfrm>
            <a:off x="214313" y="5214938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ndara" pitchFamily="34" charset="0"/>
              </a:rPr>
              <a:t>Симферопольская мужская казенная гимназия (ул.Екатерининская, ныне ул.К.Маркса, 32) одно из старейших учебных заведений Украины и Крыма, была основана 1 сентября 1812 года. </a:t>
            </a:r>
          </a:p>
        </p:txBody>
      </p:sp>
    </p:spTree>
  </p:cSld>
  <p:clrMapOvr>
    <a:masterClrMapping/>
  </p:clrMapOvr>
  <p:transition advTm="13297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30163"/>
            <a:ext cx="8242300" cy="1347787"/>
          </a:xfrm>
        </p:spPr>
      </p:pic>
      <p:pic>
        <p:nvPicPr>
          <p:cNvPr id="53250" name="Picture 2" descr="E:\Статьи\Церковь гимназии\Архив о церкви\пл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8288338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219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65100"/>
            <a:ext cx="3627437" cy="2133600"/>
          </a:xfrm>
        </p:spPr>
      </p:pic>
      <p:pic>
        <p:nvPicPr>
          <p:cNvPr id="54274" name="Picture 2" descr="C:\Documents and Settings\Admin\Рабочий стол\МУЗЕЙНЫЙ КОНКУРС\Работа музея фото\7-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04813"/>
            <a:ext cx="47275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C:\Documents and Settings\Admin\Рабочий стол\МУЗЕЙНЫЙ КОНКУРС\Работа музея фото\УГфото 1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924175"/>
            <a:ext cx="4929188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14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357826"/>
            <a:ext cx="3257544" cy="44293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smtClean="0">
                <a:solidFill>
                  <a:srgbClr val="002060"/>
                </a:solidFill>
              </a:rPr>
              <a:t>Похвальный  лист  гимназиста</a:t>
            </a:r>
            <a:endParaRPr lang="ru-RU" sz="1800">
              <a:solidFill>
                <a:srgbClr val="002060"/>
              </a:solidFill>
            </a:endParaRPr>
          </a:p>
        </p:txBody>
      </p:sp>
      <p:pic>
        <p:nvPicPr>
          <p:cNvPr id="55298" name="Picture 3" descr="C:\Documents and Settings\Admin\Рабочий стол\МУЗЕЙ ГИМНАЗИИ\Фото из фондов\Документы из фондов\ведомость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981075"/>
            <a:ext cx="29908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2" descr="C:\Documents and Settings\Admin\Рабочий стол\МУЗЕЙ ГИМНАЗИИ\Фото из фондов\Документы из фондов\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275"/>
            <a:ext cx="5778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5572132" y="5643578"/>
            <a:ext cx="3257544" cy="44293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Ведомость  о б успехах   гимназиста</a:t>
            </a:r>
          </a:p>
        </p:txBody>
      </p:sp>
    </p:spTree>
  </p:cSld>
  <p:clrMapOvr>
    <a:masterClrMapping/>
  </p:clrMapOvr>
  <p:transition advTm="8156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92075"/>
            <a:ext cx="8242300" cy="773113"/>
          </a:xfrm>
        </p:spPr>
      </p:pic>
      <p:pic>
        <p:nvPicPr>
          <p:cNvPr id="56322" name="Picture 2" descr="C:\Documents and Settings\Admin\Рабочий стол\МУЗЕЙ ГИМНАЗИИ\Фото из фондов\Гимназисты\04_29_0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3644900"/>
            <a:ext cx="1901825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 descr="C:\Documents and Settings\Admin\Рабочий стол\МУЗЕЙ ГИМНАЗИИ\Фото из фондов\Гимназисты\111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0350"/>
            <a:ext cx="25177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C:\Documents and Settings\Admin\Рабочий стол\МУЗЕЙ ГИМНАЗИИ\Фото из фондов\Гимназисты\04_09_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213100"/>
            <a:ext cx="36766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C:\Documents and Settings\Admin\Рабочий стол\МУЗЕЙ ГИМНАЗИИ\Фото из фондов\Гимназисты\гимназисты на Чатыр-даге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765175"/>
            <a:ext cx="42037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3" descr="C:\Documents and Settings\Admin\Рабочий стол\МУЗЕЙ ГИМНАЗИИ\Фото из фондов\Гимназисты\02_16_0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4500563"/>
            <a:ext cx="13477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485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1363" y="152400"/>
            <a:ext cx="4638675" cy="774700"/>
          </a:xfrm>
        </p:spPr>
      </p:pic>
      <p:pic>
        <p:nvPicPr>
          <p:cNvPr id="57346" name="Picture 2" descr="C:\Documents and Settings\Admin\Рабочий стол\МУЗЕЙ ГИМНАЗИИ\Фото из фондов\Учителя гимназии фото\Барсов\Барсов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36613"/>
            <a:ext cx="219392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468813"/>
            <a:ext cx="1627188" cy="407987"/>
          </a:xfrm>
          <a:prstGeom prst="rect">
            <a:avLst/>
          </a:prstGeom>
          <a:noFill/>
        </p:spPr>
      </p:pic>
      <p:pic>
        <p:nvPicPr>
          <p:cNvPr id="57348" name="Picture 3" descr="C:\Documents and Settings\Admin\Рабочий стол\МУЗЕЙ ГИМНАЗИИ\Фото из фондов\Учителя гимназии фото\Жирицкий\Леон.Влад.Жирицкий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1341438"/>
            <a:ext cx="2390775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3525" y="5254625"/>
            <a:ext cx="2060575" cy="407988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43475" y="3895725"/>
            <a:ext cx="2279650" cy="633413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29475" y="4035425"/>
            <a:ext cx="1633538" cy="414338"/>
          </a:xfrm>
          <a:prstGeom prst="rect">
            <a:avLst/>
          </a:prstGeom>
          <a:noFill/>
        </p:spPr>
      </p:pic>
      <p:pic>
        <p:nvPicPr>
          <p:cNvPr id="57352" name="Picture 5" descr="C:\Documents and Settings\Admin\Рабочий стол\МУЗЕЙ ГИМНАЗИИ\Фото из фондов\Учителя гимназии фото\Лычагин Алекс Федоров\Лычагин Ал.Федор..T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025" y="404813"/>
            <a:ext cx="21923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4" descr="C:\Documents and Settings\Admin\Рабочий стол\МУЗЕЙ ГИМНАЗИИ\Фото из фондов\Учителя гимназии фото\Коропачинский\05_07_0.T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3800" y="836613"/>
            <a:ext cx="207168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469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750" y="5248275"/>
            <a:ext cx="4535488" cy="774700"/>
          </a:xfrm>
        </p:spPr>
      </p:pic>
      <p:pic>
        <p:nvPicPr>
          <p:cNvPr id="58370" name="Picture 1" descr="C:\Documents and Settings\Admin\Рабочий стол\МУЗЕЙ ГИМНАЗИИ\Фото из фондов\Документы из фондов\гимназич билет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5389563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2" descr="C:\Documents and Settings\Admin\Рабочий стол\МУЗЕЙ ГИМНАЗИИ\Фото из фондов\Документы из фондов\правила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765175"/>
            <a:ext cx="3757612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головок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33350"/>
            <a:ext cx="5413375" cy="604838"/>
          </a:xfrm>
          <a:prstGeom prst="rect">
            <a:avLst/>
          </a:prstGeom>
          <a:noFill/>
        </p:spPr>
      </p:pic>
    </p:spTree>
  </p:cSld>
  <p:clrMapOvr>
    <a:masterClrMapping/>
  </p:clrMapOvr>
  <p:transition advTm="10125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9050"/>
            <a:ext cx="8242300" cy="773113"/>
          </a:xfrm>
        </p:spPr>
      </p:pic>
      <p:pic>
        <p:nvPicPr>
          <p:cNvPr id="59394" name="Picture 2" descr="E:\Статьи\Церковь гимназии\Архив о церкви\Де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836613"/>
            <a:ext cx="347503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E:\Статьи\Церковь гимназии\Архив о церкви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765175"/>
            <a:ext cx="29289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2" descr="E:\МУЗЕЙ ДОКУМЕНТЫ И ПАСПОРТ\КНИГА О ГИМНАЗИИ МАТЕРИАЛЫ\ГА РК фонд Гимназия\Обработанные\2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2636838"/>
            <a:ext cx="25241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375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290</TotalTime>
  <Words>326</Words>
  <Application>Microsoft Office PowerPoint</Application>
  <PresentationFormat>Экран (4:3)</PresentationFormat>
  <Paragraphs>25</Paragraphs>
  <Slides>18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31</vt:i4>
      </vt:variant>
      <vt:variant>
        <vt:lpstr>Заголовки слайдов</vt:lpstr>
      </vt:variant>
      <vt:variant>
        <vt:i4>18</vt:i4>
      </vt:variant>
    </vt:vector>
  </HeadingPairs>
  <TitlesOfParts>
    <vt:vector size="59" baseType="lpstr">
      <vt:lpstr>Arial</vt:lpstr>
      <vt:lpstr>Cambria</vt:lpstr>
      <vt:lpstr>Wingdings 2</vt:lpstr>
      <vt:lpstr>Calibri</vt:lpstr>
      <vt:lpstr>Trebuchet MS</vt:lpstr>
      <vt:lpstr>Georgia</vt:lpstr>
      <vt:lpstr>Rockwell</vt:lpstr>
      <vt:lpstr>Candara</vt:lpstr>
      <vt:lpstr>Times New Roman</vt:lpstr>
      <vt:lpstr>Arial Narrow</vt:lpstr>
      <vt:lpstr>Литейная</vt:lpstr>
      <vt:lpstr>1_Литейная</vt:lpstr>
      <vt:lpstr>Бумажная</vt:lpstr>
      <vt:lpstr>2_Литейная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1_Литейная</vt:lpstr>
      <vt:lpstr>1_Литейная</vt:lpstr>
      <vt:lpstr>1_Литейная</vt:lpstr>
      <vt:lpstr>1_Литейная</vt:lpstr>
      <vt:lpstr>1_Литейная</vt:lpstr>
      <vt:lpstr>1_Литейная</vt:lpstr>
      <vt:lpstr>1_Литейная</vt:lpstr>
      <vt:lpstr>1_Литейная</vt:lpstr>
      <vt:lpstr>Бумажная</vt:lpstr>
      <vt:lpstr>Бумажная</vt:lpstr>
      <vt:lpstr>Бумажная</vt:lpstr>
      <vt:lpstr>2_Литейная</vt:lpstr>
      <vt:lpstr>2_Литейная</vt:lpstr>
      <vt:lpstr>2_Литейная</vt:lpstr>
      <vt:lpstr>2_Литейная</vt:lpstr>
      <vt:lpstr>2_Литейная</vt:lpstr>
      <vt:lpstr>2_Литейная</vt:lpstr>
      <vt:lpstr>2_Литейная</vt:lpstr>
      <vt:lpstr>2_Литейная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Здания гимназий губернского Симферополя</dc:title>
  <dc:creator>Admin</dc:creator>
  <cp:lastModifiedBy>Дмитрий</cp:lastModifiedBy>
  <cp:revision>66</cp:revision>
  <dcterms:created xsi:type="dcterms:W3CDTF">2014-12-15T06:28:40Z</dcterms:created>
  <dcterms:modified xsi:type="dcterms:W3CDTF">2018-03-12T06:34:04Z</dcterms:modified>
</cp:coreProperties>
</file>