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8A"/>
    <a:srgbClr val="A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8" autoAdjust="0"/>
  </p:normalViewPr>
  <p:slideViewPr>
    <p:cSldViewPr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8458200" cy="1470025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Родительское собрание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221088"/>
            <a:ext cx="8147248" cy="1752600"/>
          </a:xfrm>
        </p:spPr>
        <p:txBody>
          <a:bodyPr>
            <a:normAutofit fontScale="92500" lnSpcReduction="20000"/>
          </a:bodyPr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Тема: </a:t>
            </a:r>
          </a:p>
          <a:p>
            <a:pPr algn="ctr"/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«Выбор модуля  учебного курса ОРКСЭ»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92088"/>
          </a:xfrm>
        </p:spPr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«Основы исламской культуры»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340768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Россия — наша Родина.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Введение в исламскую духовную традицию. Культура и религия. Пророк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Мухаммад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— образец человека и учитель нравственности в исламской традиции. Столпы ислама и исламской этики. Обязанности мусульман. Для чего построена и как устроена мечеть. Мусульманское летоисчисление и календарь. Ислам в России. Семья в исламе. Нравственные ценности ислама. Праздники исламских народов России: их происхождение и особенности проведения. Искусство ислама.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Любовь и уважение к Отечеству. Патриотизм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многонациональ-ного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многоконфессионального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народа России.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92088"/>
          </a:xfrm>
        </p:spPr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«Основы буддийской культуры»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340768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Россия — наша Родина.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Введение в буддийскую духовную традицию. Культура и религия. Будда и его учение. Буддийские святые. Будды. Семья в буддийской культуре и её ценности. Буддизм в России. Человек в буддийской картине мира. Буддийские символы. Буддийские ритуалы. Буддийские святыни. Буддийские священные сооружения. Буддийский храм. Буддийский календарь. Праздники в буддийской культуре. Искусство в буддийской культуре.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Любовь и уважение к Отечеству. Патриотизм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многонациональ-ного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многоконфессионального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народа России.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92088"/>
          </a:xfrm>
        </p:spPr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«Основы иудейской культуры»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340768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Россия — наша Родина.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Введение в иудейскую духовную традицию. Культура и религия. Тора – главная книга иудаизма. Классические тексты иудаизма. Патриархи еврейского народа. Пророки и праведники в иудейской культуре. Храм в жизни иудеев. Назначение синагоги и её устройство. Суббота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Шабат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в иудейской традиции. Иудаизм в России. Традиции иудаизма в повседневной жизни евреев. Ответственное принятие заповедей. Еврейский дом. Знакомство с еврейским календарём: его устройство и особенности. Еврейские праздники: их история и традиции. Ценности семейной жизни в иудейской традиции.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Любовь и уважение к Отечеству. Патриотизм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многонациональ-ного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многоконфессионального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народа России.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«Основы религиозных культур народов России»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340769"/>
            <a:ext cx="86409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Россия — наша Родина.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Культура и религия. Древнейшие верования. Религии мира и их основатели. Священные книги религий мира. Хранители предания в религиях мира. Человек в религиозных традициях мира. Священные сооружения. Искусство в религиозной культуре. Религии России. Религия и мораль. Нравственные заповеди в религиях мира. Религиозные ритуалы. Обычаи и обряды. Религиозные ритуалы в искусстве. Календари религий мира. Праздники в религиях мира. Семья, семейные ценности. Долг, свобода, ответственность, учение и труд. Милосердие, забота о слабых, взаимопомощь, социальные проблемы общества и отношение к ним разных религий.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Любовь и уважение к Отечеству. Патриотизм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многонациональ-ного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многоконфессионального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народа России.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79208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«Основы светской этики»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340769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Россия — наша Родина.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Культура и мораль. Этика и её значение в жизни человека. Праздники как одна из форм исторической памяти. Образцы нравственности в культурах разных народов. Государство и мораль гражданина. Образцы нравственности в культуре Отечества. Трудовая мораль. Нравственные традиции предпринимательства. Что значит быть нравственным в наше время? Высшие нравственные ценности, идеалы, принципы морали. Методика создания морального кодекса в школе. Нормы морали. Этикет. Образование как нравственная норма. Методы нравственного самосовершенствования.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Любовь и уважение к Отечеству. Патриотизм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многонациональ-ного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многоконфессионального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народа России.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авослав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548680"/>
            <a:ext cx="2158826" cy="2592288"/>
          </a:xfrm>
          <a:prstGeom prst="rect">
            <a:avLst/>
          </a:prstGeom>
        </p:spPr>
      </p:pic>
      <p:pic>
        <p:nvPicPr>
          <p:cNvPr id="6" name="Рисунок 5" descr="исла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548680"/>
            <a:ext cx="2217846" cy="2592288"/>
          </a:xfrm>
          <a:prstGeom prst="rect">
            <a:avLst/>
          </a:prstGeom>
        </p:spPr>
      </p:pic>
      <p:pic>
        <p:nvPicPr>
          <p:cNvPr id="7" name="Рисунок 6" descr="буддийс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548681"/>
            <a:ext cx="2178663" cy="2592288"/>
          </a:xfrm>
          <a:prstGeom prst="rect">
            <a:avLst/>
          </a:prstGeom>
        </p:spPr>
      </p:pic>
      <p:pic>
        <p:nvPicPr>
          <p:cNvPr id="8" name="Рисунок 7" descr="иуде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149080"/>
            <a:ext cx="2160240" cy="2320140"/>
          </a:xfrm>
          <a:prstGeom prst="rect">
            <a:avLst/>
          </a:prstGeom>
        </p:spPr>
      </p:pic>
      <p:pic>
        <p:nvPicPr>
          <p:cNvPr id="10" name="Рисунок 9" descr="всет эт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0192" y="4133196"/>
            <a:ext cx="2185803" cy="232014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B2D2C75-07D8-4397-86A6-BBFF6F2DD4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925" t="32458" r="50000" b="7497"/>
          <a:stretch/>
        </p:blipFill>
        <p:spPr>
          <a:xfrm>
            <a:off x="3275856" y="4149079"/>
            <a:ext cx="2217846" cy="230425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DC4BC0-C7F3-41C9-8CCF-A1A037F65616}"/>
              </a:ext>
            </a:extLst>
          </p:cNvPr>
          <p:cNvSpPr/>
          <p:nvPr/>
        </p:nvSpPr>
        <p:spPr>
          <a:xfrm>
            <a:off x="2770386" y="3429000"/>
            <a:ext cx="381783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Выбор за Вами!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268760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Спасибо  за  внимание!</a:t>
            </a:r>
          </a:p>
        </p:txBody>
      </p:sp>
      <p:pic>
        <p:nvPicPr>
          <p:cNvPr id="6" name="Рисунок 5" descr="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348880"/>
            <a:ext cx="4038600" cy="4000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15121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«Основы религиозных культур и светской этики»</a:t>
            </a:r>
          </a:p>
        </p:txBody>
      </p:sp>
      <p:pic>
        <p:nvPicPr>
          <p:cNvPr id="5" name="Рисунок 4" descr="ОРКСЭ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100432"/>
            <a:ext cx="4896544" cy="47575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59632" y="548680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Модули  ОРКСЭ: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1772816"/>
            <a:ext cx="87129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Основы православной культуры; </a:t>
            </a:r>
          </a:p>
          <a:p>
            <a:pPr lvl="0">
              <a:buFont typeface="Wingdings" pitchFamily="2" charset="2"/>
              <a:buChar char="Ø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Основы исламской культуры; </a:t>
            </a:r>
          </a:p>
          <a:p>
            <a:pPr lvl="0">
              <a:buFont typeface="Wingdings" pitchFamily="2" charset="2"/>
              <a:buChar char="Ø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Основы буддийской культуры; </a:t>
            </a:r>
          </a:p>
          <a:p>
            <a:pPr lvl="0">
              <a:buFont typeface="Wingdings" pitchFamily="2" charset="2"/>
              <a:buChar char="Ø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Основы иудейской культуры; </a:t>
            </a:r>
          </a:p>
          <a:p>
            <a:pPr lvl="0">
              <a:buFont typeface="Wingdings" pitchFamily="2" charset="2"/>
              <a:buChar char="Ø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Основы религиозных культур народов России; </a:t>
            </a:r>
          </a:p>
          <a:p>
            <a:pPr lvl="0">
              <a:buFont typeface="Wingdings" pitchFamily="2" charset="2"/>
              <a:buChar char="Ø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Основы светской этики.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8229600" cy="1066800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Цель учебного курса ОРКСЭ:</a:t>
            </a:r>
            <a:endParaRPr lang="ru-RU" sz="4400" dirty="0">
              <a:solidFill>
                <a:srgbClr val="004F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16832"/>
            <a:ext cx="8820472" cy="43251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формирование у младшего подростка мотиваций к осознанному нравственному поведению, основанному на знании и уважении культурных и религиозных традиций многонационального народа России, а также к диалогу с представителями других культур и мировоззрений. </a:t>
            </a:r>
          </a:p>
          <a:p>
            <a:pPr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Задачи учебного курса ОРКСЭ</a:t>
            </a:r>
            <a:r>
              <a:rPr lang="ru-RU" sz="4400" dirty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25112"/>
          </a:xfrm>
        </p:spPr>
        <p:txBody>
          <a:bodyPr>
            <a:noAutofit/>
          </a:bodyPr>
          <a:lstStyle/>
          <a:p>
            <a:pPr lvl="0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знакомство обучающихся с основами православной, мусульманской, буддийской, иудейской культур, основами религиозных культур народов России и светской этики; </a:t>
            </a:r>
          </a:p>
          <a:p>
            <a:pPr lvl="0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развитие представлений младшего подростка о значении нравственных норм и ценностей для достойной жизни личности, семьи, общества; 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Задачи учебного курса ОРКСЭ</a:t>
            </a:r>
            <a:r>
              <a:rPr lang="ru-RU" sz="4400" dirty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25112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обобщение знаний, понятий и представлений о духовной культуре и морали, полученных обучающимися в начальной школе, и формирование у них ценностно-смысловых мировоззренческих основ, обеспечивающих целостное восприятие отечественной истории и культуры при изучении гуманитарных предметов на ступени основной школы;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Задачи учебного курса ОРКСЭ</a:t>
            </a:r>
            <a:r>
              <a:rPr lang="ru-RU" sz="4400" dirty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25112"/>
          </a:xfrm>
        </p:spPr>
        <p:txBody>
          <a:bodyPr>
            <a:noAutofit/>
          </a:bodyPr>
          <a:lstStyle/>
          <a:p>
            <a:pPr lvl="0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развитие способностей младших школьников к общению в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полиэтнической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многоконфессиональной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среде на основе взаимного уважения и диалога во имя общественного мира и согласия. 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авослав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548680"/>
            <a:ext cx="2158826" cy="2852936"/>
          </a:xfrm>
          <a:prstGeom prst="rect">
            <a:avLst/>
          </a:prstGeom>
        </p:spPr>
      </p:pic>
      <p:pic>
        <p:nvPicPr>
          <p:cNvPr id="6" name="Рисунок 5" descr="исла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5823" y="560095"/>
            <a:ext cx="2217846" cy="2880320"/>
          </a:xfrm>
          <a:prstGeom prst="rect">
            <a:avLst/>
          </a:prstGeom>
        </p:spPr>
      </p:pic>
      <p:pic>
        <p:nvPicPr>
          <p:cNvPr id="7" name="Рисунок 6" descr="буддийс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548680"/>
            <a:ext cx="2178663" cy="2880321"/>
          </a:xfrm>
          <a:prstGeom prst="rect">
            <a:avLst/>
          </a:prstGeom>
        </p:spPr>
      </p:pic>
      <p:pic>
        <p:nvPicPr>
          <p:cNvPr id="8" name="Рисунок 7" descr="иуде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3645024"/>
            <a:ext cx="2160240" cy="2824196"/>
          </a:xfrm>
          <a:prstGeom prst="rect">
            <a:avLst/>
          </a:prstGeom>
        </p:spPr>
      </p:pic>
      <p:pic>
        <p:nvPicPr>
          <p:cNvPr id="10" name="Рисунок 9" descr="всет эт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0192" y="3645024"/>
            <a:ext cx="2185803" cy="280831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CF7C512-31E9-4F8E-9DA4-01085EB3817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925" t="32458" r="50000" b="7497"/>
          <a:stretch/>
        </p:blipFill>
        <p:spPr>
          <a:xfrm>
            <a:off x="3275856" y="3645187"/>
            <a:ext cx="2217846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92088"/>
          </a:xfrm>
        </p:spPr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«Основы православной культуры»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340768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Россия — наша Родина.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Введение в православную духовную традицию. Особенности восточного христианства. Культура и религия. Во что верят православные христиане. Добро и зло в православной традиции. Золотое правило нравственности. Любовь к ближнему. Отношение к труду. Долг и ответственность. Милосердие и сострадание. Православие в России. Православный храм и другие святыни. Символический язык православной культуры: христианское искусство (иконы, фрески, церковное пение, прикладное искусство), православный календарь. Праздники. Христианская семья и её ценности.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Любовь и уважение к Отечеству. Патриотизм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многонациональ-ного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многоконфессионального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народа России.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157</TotalTime>
  <Words>868</Words>
  <Application>Microsoft Office PowerPoint</Application>
  <PresentationFormat>Экран (4:3)</PresentationFormat>
  <Paragraphs>46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Georgia</vt:lpstr>
      <vt:lpstr>Times New Roman</vt:lpstr>
      <vt:lpstr>Trebuchet MS</vt:lpstr>
      <vt:lpstr>Wingdings</vt:lpstr>
      <vt:lpstr>Wingdings 2</vt:lpstr>
      <vt:lpstr>Городская</vt:lpstr>
      <vt:lpstr>Родительское собрание </vt:lpstr>
      <vt:lpstr>Презентация PowerPoint</vt:lpstr>
      <vt:lpstr>Презентация PowerPoint</vt:lpstr>
      <vt:lpstr>Цель учебного курса ОРКСЭ:</vt:lpstr>
      <vt:lpstr>Задачи учебного курса ОРКСЭ:</vt:lpstr>
      <vt:lpstr>Задачи учебного курса ОРКСЭ:</vt:lpstr>
      <vt:lpstr>Задачи учебного курса ОРКСЭ:</vt:lpstr>
      <vt:lpstr>Презентация PowerPoint</vt:lpstr>
      <vt:lpstr>«Основы православной культуры»</vt:lpstr>
      <vt:lpstr>«Основы исламской культуры»</vt:lpstr>
      <vt:lpstr>«Основы буддийской культуры»</vt:lpstr>
      <vt:lpstr>«Основы иудейской культуры»</vt:lpstr>
      <vt:lpstr>«Основы религиозных культур народов России»</vt:lpstr>
      <vt:lpstr>«Основы светской этики»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</dc:title>
  <dc:creator>Home</dc:creator>
  <cp:lastModifiedBy>Вероника</cp:lastModifiedBy>
  <cp:revision>15</cp:revision>
  <dcterms:created xsi:type="dcterms:W3CDTF">2017-06-18T16:47:01Z</dcterms:created>
  <dcterms:modified xsi:type="dcterms:W3CDTF">2023-03-10T13:20:52Z</dcterms:modified>
</cp:coreProperties>
</file>