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8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69611-5DE6-4EB1-824B-8E8099988E5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8BBA-3046-4715-837E-9A90E761A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506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69611-5DE6-4EB1-824B-8E8099988E5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8BBA-3046-4715-837E-9A90E761A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615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69611-5DE6-4EB1-824B-8E8099988E5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8BBA-3046-4715-837E-9A90E761A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433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69611-5DE6-4EB1-824B-8E8099988E5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8BBA-3046-4715-837E-9A90E761A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626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69611-5DE6-4EB1-824B-8E8099988E5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8BBA-3046-4715-837E-9A90E761A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138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69611-5DE6-4EB1-824B-8E8099988E5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8BBA-3046-4715-837E-9A90E761A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032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69611-5DE6-4EB1-824B-8E8099988E5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8BBA-3046-4715-837E-9A90E761A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91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69611-5DE6-4EB1-824B-8E8099988E5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8BBA-3046-4715-837E-9A90E761A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83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69611-5DE6-4EB1-824B-8E8099988E5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8BBA-3046-4715-837E-9A90E761A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250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69611-5DE6-4EB1-824B-8E8099988E5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8BBA-3046-4715-837E-9A90E761A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846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69611-5DE6-4EB1-824B-8E8099988E5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28BBA-3046-4715-837E-9A90E761A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477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69611-5DE6-4EB1-824B-8E8099988E59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28BBA-3046-4715-837E-9A90E761A7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34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898566" y="1840674"/>
            <a:ext cx="9144000" cy="2179927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РПП: на что обратить внимание? 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424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Анорексия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509" y="1520042"/>
            <a:ext cx="7635834" cy="465692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/>
              <a:t>	Расстройство сопровождается навязчивым желанием снизить вес до минимума и сильным страхом ожирения. Самооценка подростка полностью зависит от количества сброшенных килограммов. Фанатичная забота о фигуре и весе сопровождается: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постоянным недовольством массой своего тела;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жесткими ограничениями в питании, постоянным подсчетом калорий;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взвешиванием после каждого приема пищи;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неадекватной оценкой своего тела – девушка считает себя толстой, даже если весит 30 кг;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чувством вины за каждый съеденный кусочек;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истязающими физическими упражнениями, призванными сжечь лишние калории.</a:t>
            </a:r>
          </a:p>
          <a:p>
            <a:pPr marL="0" indent="0">
              <a:buNone/>
            </a:pPr>
            <a:r>
              <a:rPr lang="ru-RU" dirty="0" smtClean="0"/>
              <a:t>Когда масса тела заметно уменьшается, подросток испытывает эйфорию и стремится к еще большему снижению веса.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6074" y="1520042"/>
            <a:ext cx="4639893" cy="340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920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Компульсивное переедание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135" y="1425039"/>
            <a:ext cx="10985665" cy="475192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smtClean="0"/>
              <a:t>	</a:t>
            </a:r>
            <a:r>
              <a:rPr lang="ru-RU" dirty="0" smtClean="0"/>
              <a:t>Подросток периодически (не реже раза в неделю) теряет контроль над количеством потребляемой пищи и сильно переедает. Он ест намного быстрее, чем обычно, сметает с полок холодильника продукты, которые плохо сочетаются между собой. Останавливается, когда становится дурно от перенасыщения. Приступы обжорства возникают не по причине голода, а на фоне сильных эмоций, конфликтных ситуаций, плохого настроения или от скуки.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ru-RU" dirty="0" smtClean="0"/>
              <a:t>Стоит насторожиться, если сын или дочь:</a:t>
            </a:r>
          </a:p>
          <a:p>
            <a:pPr marL="0" indent="0">
              <a:buNone/>
            </a:pPr>
            <a:r>
              <a:rPr lang="ru-RU" dirty="0" smtClean="0"/>
              <a:t>• любит есть в одиночестве, прячет упаковки от съеденных продуктов;</a:t>
            </a:r>
          </a:p>
          <a:p>
            <a:pPr marL="0" indent="0">
              <a:buNone/>
            </a:pPr>
            <a:r>
              <a:rPr lang="ru-RU" dirty="0" smtClean="0"/>
              <a:t>• тратит личные средства на покупку различных лакомств и съедает их вне дома;</a:t>
            </a:r>
          </a:p>
          <a:p>
            <a:pPr marL="0" indent="0">
              <a:buNone/>
            </a:pPr>
            <a:r>
              <a:rPr lang="ru-RU" dirty="0" smtClean="0"/>
              <a:t>•проявляет жадность по отношению к пище, не желает делиться;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старается не есть вместе со всеми, потому что опасается переесть в присутствии других людей;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переживает из-за своего веса и форм;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ест быстро, почти не пережевывая;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может целый день посвящать еде или опустошать холодильник посреди ночи;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болезненно реагирует на критику.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ru-RU" dirty="0" smtClean="0"/>
              <a:t>Компульсивное переедание не сопровождается вызывание рвоты и другими очистительными процедурами, которые присутствуют при нервной булимии. Характерный признак РПП у подростков – после эпизода переедания они испытывают стыд и вину, стараются пропустить последующие приемы пищи.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8140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Нервная булимия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72885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	</a:t>
            </a:r>
            <a:r>
              <a:rPr lang="ru-RU" dirty="0" smtClean="0"/>
              <a:t>Так называется расстройство, при котором приступы переедания сопровождаются компенсаторным поведением – вызыванием рвоты, голоданием, чрезмерными физическими нагрузками, приемом слабительных и мочегонных препаратов. Булимикам сложно отличить чувство голода от желания «заесть» переживания или тревогу, поэтому они долго не ощущают насыщения.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055" y="1690688"/>
            <a:ext cx="4849033" cy="3453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673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C</a:t>
            </a:r>
            <a:r>
              <a:rPr lang="ru-RU" dirty="0" smtClean="0">
                <a:solidFill>
                  <a:srgbClr val="FF0000"/>
                </a:solidFill>
              </a:rPr>
              <a:t>тоит насторожиться если подросток: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0580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перестал есть любимые продукты, начал ограничивать себя в еде и считать калории;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увлекся пищевыми ритуалами – взвешивает еду, режет на мелкие кусочки, очень медленно ест;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замечен в тайном употреблении пищи, которое вызвано приступами голода из-за предшествующего ограничения питания;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прибегает к чрезмерным физическим нагрузкам, до изнеможения занимается бегом или танцами, чтобы сжечь съеденные калории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может за один раз съесть большое количество пищи, а потом целый день не прикасаться к еде;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практикует искусственное вызывание рвоты – после еды идёт в ванную и включает воду, а затем выходит с покрасневшими глазами и припухшим лицом;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ежедневно взвешивается, измеряет объемы тела, долго рассматривает в зеркале свою фигуру;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хорошо осведомлён о показателях калорийности и БЖУ продуктов: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избегает мероприятий, связанных с совместным приемом пищи – семейных праздников, походов в кафе;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носит мешковатую одежду, чтобы спрятать мнимые изъяны фигуры;</a:t>
            </a:r>
          </a:p>
          <a:p>
            <a:pPr marL="0" indent="0">
              <a:buNone/>
            </a:pPr>
            <a:r>
              <a:rPr lang="ru-RU" dirty="0" smtClean="0"/>
              <a:t>•</a:t>
            </a:r>
            <a:r>
              <a:rPr lang="en-US" dirty="0" smtClean="0"/>
              <a:t> </a:t>
            </a:r>
            <a:r>
              <a:rPr lang="ru-RU" dirty="0" smtClean="0"/>
              <a:t>худеет или не прибавляет вес.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3017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Причины РПП: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50130" y="1520041"/>
            <a:ext cx="7119567" cy="48926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72" y="2216212"/>
            <a:ext cx="4519058" cy="285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27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855" y="127907"/>
            <a:ext cx="6198255" cy="28808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4774" y="3194461"/>
            <a:ext cx="6468334" cy="35123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flipH="1">
            <a:off x="6620943" y="2467182"/>
            <a:ext cx="5795159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Рекомендации:</a:t>
            </a:r>
            <a:endParaRPr lang="ru-RU" sz="3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328" y="3008786"/>
            <a:ext cx="3698050" cy="36980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3616" t="-31897" r="-3616" b="31897"/>
          <a:stretch/>
        </p:blipFill>
        <p:spPr>
          <a:xfrm>
            <a:off x="9518522" y="-540231"/>
            <a:ext cx="2727861" cy="2686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458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193</Words>
  <Application>Microsoft Office PowerPoint</Application>
  <PresentationFormat>Широкоэкранный</PresentationFormat>
  <Paragraphs>38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РПП: на что обратить внимание? </vt:lpstr>
      <vt:lpstr>Анорексия</vt:lpstr>
      <vt:lpstr>Компульсивное переедание</vt:lpstr>
      <vt:lpstr>Нервная булимия</vt:lpstr>
      <vt:lpstr>Cтоит насторожиться если подросток:</vt:lpstr>
      <vt:lpstr>Причины РПП: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РПП: на что обратить внимание?</dc:title>
  <dc:creator>Ольга</dc:creator>
  <cp:lastModifiedBy>Ольга</cp:lastModifiedBy>
  <cp:revision>6</cp:revision>
  <dcterms:created xsi:type="dcterms:W3CDTF">2024-02-07T06:00:05Z</dcterms:created>
  <dcterms:modified xsi:type="dcterms:W3CDTF">2024-02-07T11:16:22Z</dcterms:modified>
</cp:coreProperties>
</file>